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 id="2147483688" r:id="rId3"/>
    <p:sldMasterId id="2147483729" r:id="rId4"/>
  </p:sldMasterIdLst>
  <p:notesMasterIdLst>
    <p:notesMasterId r:id="rId22"/>
  </p:notesMasterIdLst>
  <p:handoutMasterIdLst>
    <p:handoutMasterId r:id="rId23"/>
  </p:handoutMasterIdLst>
  <p:sldIdLst>
    <p:sldId id="266" r:id="rId5"/>
    <p:sldId id="298" r:id="rId6"/>
    <p:sldId id="289" r:id="rId7"/>
    <p:sldId id="291" r:id="rId8"/>
    <p:sldId id="301" r:id="rId9"/>
    <p:sldId id="300" r:id="rId10"/>
    <p:sldId id="299" r:id="rId11"/>
    <p:sldId id="296" r:id="rId12"/>
    <p:sldId id="302" r:id="rId13"/>
    <p:sldId id="303" r:id="rId14"/>
    <p:sldId id="307" r:id="rId15"/>
    <p:sldId id="308" r:id="rId16"/>
    <p:sldId id="309" r:id="rId17"/>
    <p:sldId id="306" r:id="rId18"/>
    <p:sldId id="271" r:id="rId19"/>
    <p:sldId id="304" r:id="rId20"/>
    <p:sldId id="305" r:id="rId21"/>
  </p:sldIdLst>
  <p:sldSz cx="12192000" cy="6858000"/>
  <p:notesSz cx="7023100" cy="93091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Geneva"/>
        <a:cs typeface="Geneva"/>
      </a:defRPr>
    </a:lvl5pPr>
    <a:lvl6pPr marL="2286000" algn="l" defTabSz="914400" rtl="0" eaLnBrk="1" latinLnBrk="0" hangingPunct="1">
      <a:defRPr kern="1200">
        <a:solidFill>
          <a:schemeClr val="tx1"/>
        </a:solidFill>
        <a:latin typeface="Calibri" panose="020F0502020204030204" pitchFamily="34" charset="0"/>
        <a:ea typeface="Geneva"/>
        <a:cs typeface="Geneva"/>
      </a:defRPr>
    </a:lvl6pPr>
    <a:lvl7pPr marL="2743200" algn="l" defTabSz="914400" rtl="0" eaLnBrk="1" latinLnBrk="0" hangingPunct="1">
      <a:defRPr kern="1200">
        <a:solidFill>
          <a:schemeClr val="tx1"/>
        </a:solidFill>
        <a:latin typeface="Calibri" panose="020F0502020204030204" pitchFamily="34" charset="0"/>
        <a:ea typeface="Geneva"/>
        <a:cs typeface="Geneva"/>
      </a:defRPr>
    </a:lvl7pPr>
    <a:lvl8pPr marL="3200400" algn="l" defTabSz="914400" rtl="0" eaLnBrk="1" latinLnBrk="0" hangingPunct="1">
      <a:defRPr kern="1200">
        <a:solidFill>
          <a:schemeClr val="tx1"/>
        </a:solidFill>
        <a:latin typeface="Calibri" panose="020F0502020204030204" pitchFamily="34" charset="0"/>
        <a:ea typeface="Geneva"/>
        <a:cs typeface="Geneva"/>
      </a:defRPr>
    </a:lvl8pPr>
    <a:lvl9pPr marL="3657600" algn="l" defTabSz="914400" rtl="0" eaLnBrk="1" latinLnBrk="0" hangingPunct="1">
      <a:defRPr kern="1200">
        <a:solidFill>
          <a:schemeClr val="tx1"/>
        </a:solidFill>
        <a:latin typeface="Calibri" panose="020F0502020204030204" pitchFamily="34" charset="0"/>
        <a:ea typeface="Geneva"/>
        <a:cs typeface="Geneva"/>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EA5"/>
    <a:srgbClr val="FF33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71115" autoAdjust="0"/>
  </p:normalViewPr>
  <p:slideViewPr>
    <p:cSldViewPr snapToGrid="0">
      <p:cViewPr>
        <p:scale>
          <a:sx n="78" d="100"/>
          <a:sy n="78" d="100"/>
        </p:scale>
        <p:origin x="78" y="-13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8" d="100"/>
          <a:sy n="88" d="100"/>
        </p:scale>
        <p:origin x="382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h.ratner:Dropbox:CHORUS:Institution%20Pilot:bubble%20charts:Institution%20split%20by%20publisher%20-%20Florida.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0"/>
    </mc:Choice>
    <mc:Fallback>
      <c:style val="30"/>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4169129863085813E-2"/>
          <c:y val="8.5108475782727053E-2"/>
          <c:w val="0.88082262065775896"/>
          <c:h val="0.86642270427578305"/>
        </c:manualLayout>
      </c:layout>
      <c:bubbleChart>
        <c:varyColors val="0"/>
        <c:ser>
          <c:idx val="0"/>
          <c:order val="0"/>
          <c:spPr>
            <a:scene3d>
              <a:camera prst="orthographicFront"/>
              <a:lightRig rig="threePt" dir="t">
                <a:rot lat="0" lon="0" rev="1200000"/>
              </a:lightRig>
            </a:scene3d>
            <a:sp3d>
              <a:bevelT w="520700" h="387350"/>
            </a:sp3d>
          </c:spPr>
          <c:invertIfNegative val="0"/>
          <c:dPt>
            <c:idx val="0"/>
            <c:invertIfNegative val="0"/>
            <c:bubble3D val="0"/>
            <c:spPr>
              <a:solidFill>
                <a:srgbClr val="FF6600"/>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1-15FF-4BA7-9107-00B2A356DF21}"/>
              </c:ext>
            </c:extLst>
          </c:dPt>
          <c:dPt>
            <c:idx val="1"/>
            <c:invertIfNegative val="0"/>
            <c:bubble3D val="0"/>
            <c:spPr>
              <a:solidFill>
                <a:srgbClr val="FF0000"/>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3-15FF-4BA7-9107-00B2A356DF21}"/>
              </c:ext>
            </c:extLst>
          </c:dPt>
          <c:dPt>
            <c:idx val="2"/>
            <c:invertIfNegative val="0"/>
            <c:bubble3D val="0"/>
            <c:spPr>
              <a:solidFill>
                <a:schemeClr val="tx2">
                  <a:lumMod val="60000"/>
                  <a:lumOff val="40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5-15FF-4BA7-9107-00B2A356DF21}"/>
              </c:ext>
            </c:extLst>
          </c:dPt>
          <c:dPt>
            <c:idx val="3"/>
            <c:invertIfNegative val="0"/>
            <c:bubble3D val="0"/>
            <c:spPr>
              <a:solidFill>
                <a:schemeClr val="bg1">
                  <a:lumMod val="65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7-15FF-4BA7-9107-00B2A356DF21}"/>
              </c:ext>
            </c:extLst>
          </c:dPt>
          <c:dPt>
            <c:idx val="4"/>
            <c:invertIfNegative val="0"/>
            <c:bubble3D val="0"/>
            <c:spPr>
              <a:solidFill>
                <a:schemeClr val="accent2">
                  <a:lumMod val="50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9-15FF-4BA7-9107-00B2A356DF21}"/>
              </c:ext>
            </c:extLst>
          </c:dPt>
          <c:dPt>
            <c:idx val="5"/>
            <c:invertIfNegative val="0"/>
            <c:bubble3D val="0"/>
            <c:spPr>
              <a:solidFill>
                <a:schemeClr val="accent2">
                  <a:lumMod val="75000"/>
                </a:schemeClr>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B-15FF-4BA7-9107-00B2A356DF21}"/>
              </c:ext>
            </c:extLst>
          </c:dPt>
          <c:dPt>
            <c:idx val="6"/>
            <c:invertIfNegative val="0"/>
            <c:bubble3D val="0"/>
            <c:spPr>
              <a:solidFill>
                <a:schemeClr val="bg2"/>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D-15FF-4BA7-9107-00B2A356DF21}"/>
              </c:ext>
            </c:extLst>
          </c:dPt>
          <c:dPt>
            <c:idx val="7"/>
            <c:invertIfNegative val="0"/>
            <c:bubble3D val="0"/>
            <c:spPr>
              <a:solidFill>
                <a:srgbClr val="3366FF"/>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0F-15FF-4BA7-9107-00B2A356DF21}"/>
              </c:ext>
            </c:extLst>
          </c:dPt>
          <c:dPt>
            <c:idx val="8"/>
            <c:invertIfNegative val="0"/>
            <c:bubble3D val="0"/>
            <c:spPr>
              <a:solidFill>
                <a:srgbClr val="FFFF00"/>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11-15FF-4BA7-9107-00B2A356DF21}"/>
              </c:ext>
            </c:extLst>
          </c:dPt>
          <c:dPt>
            <c:idx val="9"/>
            <c:invertIfNegative val="0"/>
            <c:bubble3D val="0"/>
            <c:spPr>
              <a:solidFill>
                <a:srgbClr val="660066"/>
              </a:solidFill>
              <a:scene3d>
                <a:camera prst="orthographicFront"/>
                <a:lightRig rig="threePt" dir="t">
                  <a:rot lat="0" lon="0" rev="1200000"/>
                </a:lightRig>
              </a:scene3d>
              <a:sp3d>
                <a:bevelT w="520700" h="387350"/>
              </a:sp3d>
            </c:spPr>
            <c:extLst xmlns:c16r2="http://schemas.microsoft.com/office/drawing/2015/06/chart">
              <c:ext xmlns:c16="http://schemas.microsoft.com/office/drawing/2014/chart" uri="{C3380CC4-5D6E-409C-BE32-E72D297353CC}">
                <c16:uniqueId val="{00000013-15FF-4BA7-9107-00B2A356DF21}"/>
              </c:ext>
            </c:extLst>
          </c:dPt>
          <c:dLbls>
            <c:dLbl>
              <c:idx val="0"/>
              <c:layout>
                <c:manualLayout>
                  <c:x val="-1.0771029626748901E-2"/>
                  <c:y val="-7.6262626869185002E-2"/>
                </c:manualLayout>
              </c:layout>
              <c:tx>
                <c:strRef>
                  <c:f>Data!$G$6</c:f>
                  <c:strCache>
                    <c:ptCount val="1"/>
                    <c:pt idx="0">
                      <c:v>Elsevier</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15FF-4BA7-9107-00B2A356DF21}"/>
                </c:ext>
                <c:ext xmlns:c15="http://schemas.microsoft.com/office/drawing/2012/chart" uri="{CE6537A1-D6FC-4f65-9D91-7224C49458BB}">
                  <c15:layout/>
                  <c15:dlblFieldTable>
                    <c15:dlblFTEntry>
                      <c15:txfldGUID>{A12F08AC-17CA-4BFD-BF10-1F6DD52DF648}</c15:txfldGUID>
                      <c15:f>Data!$G$6</c15:f>
                      <c15:dlblFieldTableCache>
                        <c:ptCount val="1"/>
                        <c:pt idx="0">
                          <c:v>Elsevier</c:v>
                        </c:pt>
                      </c15:dlblFieldTableCache>
                    </c15:dlblFTEntry>
                  </c15:dlblFieldTable>
                  <c15:showDataLabelsRange val="0"/>
                </c:ext>
              </c:extLst>
            </c:dLbl>
            <c:dLbl>
              <c:idx val="1"/>
              <c:layout>
                <c:manualLayout>
                  <c:x val="-0.26655836363239699"/>
                  <c:y val="-2.61440981047922E-2"/>
                </c:manualLayout>
              </c:layout>
              <c:tx>
                <c:strRef>
                  <c:f>Data!$G$7</c:f>
                  <c:strCache>
                    <c:ptCount val="1"/>
                    <c:pt idx="0">
                      <c:v>Springer Nature</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15FF-4BA7-9107-00B2A356DF21}"/>
                </c:ext>
                <c:ext xmlns:c15="http://schemas.microsoft.com/office/drawing/2012/chart" uri="{CE6537A1-D6FC-4f65-9D91-7224C49458BB}">
                  <c15:layout/>
                  <c15:dlblFieldTable>
                    <c15:dlblFTEntry>
                      <c15:txfldGUID>{605C9047-A8E7-41E0-93BC-1A945087AFB7}</c15:txfldGUID>
                      <c15:f>Data!$G$7</c15:f>
                      <c15:dlblFieldTableCache>
                        <c:ptCount val="1"/>
                        <c:pt idx="0">
                          <c:v>Springer Nature</c:v>
                        </c:pt>
                      </c15:dlblFieldTableCache>
                    </c15:dlblFTEntry>
                  </c15:dlblFieldTable>
                  <c15:showDataLabelsRange val="0"/>
                </c:ext>
              </c:extLst>
            </c:dLbl>
            <c:dLbl>
              <c:idx val="2"/>
              <c:layout>
                <c:manualLayout>
                  <c:x val="-1.0108983282804801E-2"/>
                  <c:y val="-3.7041847336461299E-2"/>
                </c:manualLayout>
              </c:layout>
              <c:tx>
                <c:rich>
                  <a:bodyPr/>
                  <a:lstStyle/>
                  <a:p>
                    <a:r>
                      <a:rPr lang="en-US" sz="1100" b="1"/>
                      <a:t>Wiley</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15FF-4BA7-9107-00B2A356DF21}"/>
                </c:ext>
                <c:ext xmlns:c15="http://schemas.microsoft.com/office/drawing/2012/chart" uri="{CE6537A1-D6FC-4f65-9D91-7224C49458BB}">
                  <c15:layout/>
                </c:ext>
              </c:extLst>
            </c:dLbl>
            <c:dLbl>
              <c:idx val="3"/>
              <c:layout>
                <c:manualLayout>
                  <c:x val="-0.12772488835698001"/>
                  <c:y val="-5.6655325353179999E-2"/>
                </c:manualLayout>
              </c:layout>
              <c:tx>
                <c:rich>
                  <a:bodyPr/>
                  <a:lstStyle/>
                  <a:p>
                    <a:r>
                      <a:rPr lang="en-US" sz="1100" b="1"/>
                      <a:t>T&amp;F</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15FF-4BA7-9107-00B2A356DF21}"/>
                </c:ext>
                <c:ext xmlns:c15="http://schemas.microsoft.com/office/drawing/2012/chart" uri="{CE6537A1-D6FC-4f65-9D91-7224C49458BB}">
                  <c15:layout/>
                </c:ext>
              </c:extLst>
            </c:dLbl>
            <c:dLbl>
              <c:idx val="4"/>
              <c:layout>
                <c:manualLayout>
                  <c:x val="-3.6564933923131003E-2"/>
                  <c:y val="5.0086616844038E-2"/>
                </c:manualLayout>
              </c:layout>
              <c:tx>
                <c:rich>
                  <a:bodyPr/>
                  <a:lstStyle/>
                  <a:p>
                    <a:r>
                      <a:rPr lang="en-US" sz="1100" b="1"/>
                      <a:t>PLOS</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15FF-4BA7-9107-00B2A356DF21}"/>
                </c:ext>
                <c:ext xmlns:c15="http://schemas.microsoft.com/office/drawing/2012/chart" uri="{CE6537A1-D6FC-4f65-9D91-7224C49458BB}">
                  <c15:layout/>
                </c:ext>
              </c:extLst>
            </c:dLbl>
            <c:dLbl>
              <c:idx val="5"/>
              <c:layout>
                <c:manualLayout>
                  <c:x val="-9.1394599340030497E-2"/>
                  <c:y val="-6.9725830280397805E-2"/>
                </c:manualLayout>
              </c:layout>
              <c:tx>
                <c:strRef>
                  <c:f>Data!$G$11</c:f>
                  <c:strCache>
                    <c:ptCount val="1"/>
                    <c:pt idx="0">
                      <c:v>Wolters Kluwer</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15FF-4BA7-9107-00B2A356DF21}"/>
                </c:ext>
                <c:ext xmlns:c15="http://schemas.microsoft.com/office/drawing/2012/chart" uri="{CE6537A1-D6FC-4f65-9D91-7224C49458BB}">
                  <c15:layout/>
                  <c15:dlblFieldTable>
                    <c15:dlblFTEntry>
                      <c15:txfldGUID>{7EF314F7-EA8F-4ECC-BCA1-DE1E728DC1F1}</c15:txfldGUID>
                      <c15:f>Data!$G$11</c15:f>
                      <c15:dlblFieldTableCache>
                        <c:ptCount val="1"/>
                        <c:pt idx="0">
                          <c:v>Wolters Kluwer</c:v>
                        </c:pt>
                      </c15:dlblFieldTableCache>
                    </c15:dlblFTEntry>
                  </c15:dlblFieldTable>
                  <c15:showDataLabelsRange val="0"/>
                </c:ext>
              </c:extLst>
            </c:dLbl>
            <c:dLbl>
              <c:idx val="6"/>
              <c:layout>
                <c:manualLayout>
                  <c:x val="-4.0884920500182297E-2"/>
                  <c:y val="-6.7546898084135207E-2"/>
                </c:manualLayout>
              </c:layout>
              <c:tx>
                <c:rich>
                  <a:bodyPr/>
                  <a:lstStyle/>
                  <a:p>
                    <a:r>
                      <a:rPr lang="en-US" sz="1100" b="1"/>
                      <a:t>ACS</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D-15FF-4BA7-9107-00B2A356DF21}"/>
                </c:ext>
                <c:ext xmlns:c15="http://schemas.microsoft.com/office/drawing/2012/chart" uri="{CE6537A1-D6FC-4f65-9D91-7224C49458BB}">
                  <c15:layout/>
                </c:ext>
              </c:extLst>
            </c:dLbl>
            <c:dLbl>
              <c:idx val="7"/>
              <c:layout>
                <c:manualLayout>
                  <c:x val="-2.8365430446220901E-2"/>
                  <c:y val="-5.6652237102823098E-2"/>
                </c:manualLayout>
              </c:layout>
              <c:tx>
                <c:strRef>
                  <c:f>Data!$G$13</c:f>
                  <c:strCache>
                    <c:ptCount val="1"/>
                    <c:pt idx="0">
                      <c:v>IEEE</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F-15FF-4BA7-9107-00B2A356DF21}"/>
                </c:ext>
                <c:ext xmlns:c15="http://schemas.microsoft.com/office/drawing/2012/chart" uri="{CE6537A1-D6FC-4f65-9D91-7224C49458BB}">
                  <c15:layout/>
                  <c15:dlblFieldTable>
                    <c15:dlblFTEntry>
                      <c15:txfldGUID>{8A565E3A-F6F0-44AC-AD91-A60C4630442E}</c15:txfldGUID>
                      <c15:f>Data!$G$13</c15:f>
                      <c15:dlblFieldTableCache>
                        <c:ptCount val="1"/>
                        <c:pt idx="0">
                          <c:v>IEEE</c:v>
                        </c:pt>
                      </c15:dlblFieldTableCache>
                    </c15:dlblFTEntry>
                  </c15:dlblFieldTable>
                  <c15:showDataLabelsRange val="0"/>
                </c:ext>
              </c:extLst>
            </c:dLbl>
            <c:dLbl>
              <c:idx val="8"/>
              <c:layout>
                <c:manualLayout>
                  <c:x val="-0.110668502287584"/>
                  <c:y val="-3.7041847336461299E-2"/>
                </c:manualLayout>
              </c:layout>
              <c:tx>
                <c:rich>
                  <a:bodyPr/>
                  <a:lstStyle/>
                  <a:p>
                    <a:r>
                      <a:rPr lang="en-US" sz="1100" b="1"/>
                      <a:t>OUP</a:t>
                    </a:r>
                    <a:endParaRPr lang="en-US"/>
                  </a:p>
                </c:rich>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1-15FF-4BA7-9107-00B2A356DF21}"/>
                </c:ext>
                <c:ext xmlns:c15="http://schemas.microsoft.com/office/drawing/2012/chart" uri="{CE6537A1-D6FC-4f65-9D91-7224C49458BB}">
                  <c15:layout/>
                </c:ext>
              </c:extLst>
            </c:dLbl>
            <c:dLbl>
              <c:idx val="9"/>
              <c:layout>
                <c:manualLayout>
                  <c:x val="-4.4838646331085898E-2"/>
                  <c:y val="-5.4473304906560799E-2"/>
                </c:manualLayout>
              </c:layout>
              <c:tx>
                <c:strRef>
                  <c:f>Data!$G$15</c:f>
                  <c:strCache>
                    <c:ptCount val="1"/>
                    <c:pt idx="0">
                      <c:v>Sage</c:v>
                    </c:pt>
                  </c:strCache>
                </c:strRef>
              </c:tx>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3-15FF-4BA7-9107-00B2A356DF21}"/>
                </c:ext>
                <c:ext xmlns:c15="http://schemas.microsoft.com/office/drawing/2012/chart" uri="{CE6537A1-D6FC-4f65-9D91-7224C49458BB}">
                  <c15:layout/>
                  <c15:dlblFieldTable>
                    <c15:dlblFTEntry>
                      <c15:txfldGUID>{A5ED7E64-D894-4F43-9468-8E1D1B4DF997}</c15:txfldGUID>
                      <c15:f>Data!$G$15</c15:f>
                      <c15:dlblFieldTableCache>
                        <c:ptCount val="1"/>
                        <c:pt idx="0">
                          <c:v>Sage</c:v>
                        </c:pt>
                      </c15:dlblFieldTableCache>
                    </c15:dlblFTEntry>
                  </c15:dlblFieldTable>
                  <c15:showDataLabelsRange val="0"/>
                </c:ext>
              </c:extLst>
            </c:dLbl>
            <c:dLbl>
              <c:idx val="10"/>
              <c:tx>
                <c:strRef>
                  <c:f>Data!$G$16</c:f>
                  <c:strCache>
                    <c:ptCount val="1"/>
                    <c:pt idx="0">
                      <c:v>American Physical Society</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4-15FF-4BA7-9107-00B2A356DF21}"/>
                </c:ext>
                <c:ext xmlns:c15="http://schemas.microsoft.com/office/drawing/2012/chart" uri="{CE6537A1-D6FC-4f65-9D91-7224C49458BB}">
                  <c15:dlblFieldTable>
                    <c15:dlblFTEntry>
                      <c15:txfldGUID>{1E4C6CE3-0E71-4C97-890D-CD5E09C9DA75}</c15:txfldGUID>
                      <c15:f>Data!$G$16</c15:f>
                      <c15:dlblFieldTableCache>
                        <c:ptCount val="1"/>
                        <c:pt idx="0">
                          <c:v>American Physical Society</c:v>
                        </c:pt>
                      </c15:dlblFieldTableCache>
                    </c15:dlblFTEntry>
                  </c15:dlblFieldTable>
                  <c15:showDataLabelsRange val="0"/>
                </c:ext>
              </c:extLst>
            </c:dLbl>
            <c:dLbl>
              <c:idx val="11"/>
              <c:tx>
                <c:strRef>
                  <c:f>Data!$G$17</c:f>
                  <c:strCache>
                    <c:ptCount val="1"/>
                    <c:pt idx="0">
                      <c:v>IOP Publishing</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5-15FF-4BA7-9107-00B2A356DF21}"/>
                </c:ext>
                <c:ext xmlns:c15="http://schemas.microsoft.com/office/drawing/2012/chart" uri="{CE6537A1-D6FC-4f65-9D91-7224C49458BB}">
                  <c15:dlblFieldTable>
                    <c15:dlblFTEntry>
                      <c15:txfldGUID>{AC35AAAA-9A9A-4F66-8EF4-BDDE56214556}</c15:txfldGUID>
                      <c15:f>Data!$G$17</c15:f>
                      <c15:dlblFieldTableCache>
                        <c:ptCount val="1"/>
                        <c:pt idx="0">
                          <c:v>IOP Publishing</c:v>
                        </c:pt>
                      </c15:dlblFieldTableCache>
                    </c15:dlblFTEntry>
                  </c15:dlblFieldTable>
                  <c15:showDataLabelsRange val="0"/>
                </c:ext>
              </c:extLst>
            </c:dLbl>
            <c:dLbl>
              <c:idx val="12"/>
              <c:tx>
                <c:strRef>
                  <c:f>Data!$G$18</c:f>
                  <c:strCache>
                    <c:ptCount val="1"/>
                    <c:pt idx="0">
                      <c:v>American Institute of Physics</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6-15FF-4BA7-9107-00B2A356DF21}"/>
                </c:ext>
                <c:ext xmlns:c15="http://schemas.microsoft.com/office/drawing/2012/chart" uri="{CE6537A1-D6FC-4f65-9D91-7224C49458BB}">
                  <c15:dlblFieldTable>
                    <c15:dlblFTEntry>
                      <c15:txfldGUID>{4E35CF54-39EB-4158-AAD9-791754619AB7}</c15:txfldGUID>
                      <c15:f>Data!$G$18</c15:f>
                      <c15:dlblFieldTableCache>
                        <c:ptCount val="1"/>
                        <c:pt idx="0">
                          <c:v>American Institute of Physics</c:v>
                        </c:pt>
                      </c15:dlblFieldTableCache>
                    </c15:dlblFTEntry>
                  </c15:dlblFieldTable>
                  <c15:showDataLabelsRange val="0"/>
                </c:ext>
              </c:extLst>
            </c:dLbl>
            <c:dLbl>
              <c:idx val="13"/>
              <c:tx>
                <c:strRef>
                  <c:f>Data!$G$19</c:f>
                  <c:strCache>
                    <c:ptCount val="1"/>
                    <c:pt idx="0">
                      <c:v>American Society for Microbiology</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7-15FF-4BA7-9107-00B2A356DF21}"/>
                </c:ext>
                <c:ext xmlns:c15="http://schemas.microsoft.com/office/drawing/2012/chart" uri="{CE6537A1-D6FC-4f65-9D91-7224C49458BB}">
                  <c15:dlblFieldTable>
                    <c15:dlblFTEntry>
                      <c15:txfldGUID>{DB82A8DE-E018-440E-B80C-391389EBB3E6}</c15:txfldGUID>
                      <c15:f>Data!$G$19</c15:f>
                      <c15:dlblFieldTableCache>
                        <c:ptCount val="1"/>
                        <c:pt idx="0">
                          <c:v>American Society for Microbiology</c:v>
                        </c:pt>
                      </c15:dlblFieldTableCache>
                    </c15:dlblFTEntry>
                  </c15:dlblFieldTable>
                  <c15:showDataLabelsRange val="0"/>
                </c:ext>
              </c:extLst>
            </c:dLbl>
            <c:dLbl>
              <c:idx val="14"/>
              <c:tx>
                <c:strRef>
                  <c:f>Data!$G$20</c:f>
                  <c:strCache>
                    <c:ptCount val="1"/>
                    <c:pt idx="0">
                      <c:v>amer soc horticultural science</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8-15FF-4BA7-9107-00B2A356DF21}"/>
                </c:ext>
                <c:ext xmlns:c15="http://schemas.microsoft.com/office/drawing/2012/chart" uri="{CE6537A1-D6FC-4f65-9D91-7224C49458BB}">
                  <c15:dlblFieldTable>
                    <c15:dlblFTEntry>
                      <c15:txfldGUID>{84133CB0-884A-42A6-A8DC-17A402775FFD}</c15:txfldGUID>
                      <c15:f>Data!$G$20</c15:f>
                      <c15:dlblFieldTableCache>
                        <c:ptCount val="1"/>
                        <c:pt idx="0">
                          <c:v>amer soc horticultural science</c:v>
                        </c:pt>
                      </c15:dlblFieldTableCache>
                    </c15:dlblFTEntry>
                  </c15:dlblFieldTable>
                  <c15:showDataLabelsRange val="0"/>
                </c:ext>
              </c:extLst>
            </c:dLbl>
            <c:dLbl>
              <c:idx val="15"/>
              <c:tx>
                <c:strRef>
                  <c:f>Data!$G$21</c:f>
                  <c:strCache>
                    <c:ptCount val="1"/>
                    <c:pt idx="0">
                      <c:v>Frontiers Research Foundation</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9-15FF-4BA7-9107-00B2A356DF21}"/>
                </c:ext>
                <c:ext xmlns:c15="http://schemas.microsoft.com/office/drawing/2012/chart" uri="{CE6537A1-D6FC-4f65-9D91-7224C49458BB}">
                  <c15:dlblFieldTable>
                    <c15:dlblFTEntry>
                      <c15:txfldGUID>{21513C8A-CBE1-47D2-A280-487F30C7088E}</c15:txfldGUID>
                      <c15:f>Data!$G$21</c15:f>
                      <c15:dlblFieldTableCache>
                        <c:ptCount val="1"/>
                        <c:pt idx="0">
                          <c:v>Frontiers Research Foundation</c:v>
                        </c:pt>
                      </c15:dlblFieldTableCache>
                    </c15:dlblFTEntry>
                  </c15:dlblFieldTable>
                  <c15:showDataLabelsRange val="0"/>
                </c:ext>
              </c:extLst>
            </c:dLbl>
            <c:dLbl>
              <c:idx val="16"/>
              <c:tx>
                <c:strRef>
                  <c:f>Data!$G$22</c:f>
                  <c:strCache>
                    <c:ptCount val="1"/>
                    <c:pt idx="0">
                      <c:v>Royal Society of Chemistry</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A-15FF-4BA7-9107-00B2A356DF21}"/>
                </c:ext>
                <c:ext xmlns:c15="http://schemas.microsoft.com/office/drawing/2012/chart" uri="{CE6537A1-D6FC-4f65-9D91-7224C49458BB}">
                  <c15:dlblFieldTable>
                    <c15:dlblFTEntry>
                      <c15:txfldGUID>{265D14C5-61CE-4C78-9553-AFCFD9C81E7F}</c15:txfldGUID>
                      <c15:f>Data!$G$22</c15:f>
                      <c15:dlblFieldTableCache>
                        <c:ptCount val="1"/>
                        <c:pt idx="0">
                          <c:v>Royal Society of Chemistry</c:v>
                        </c:pt>
                      </c15:dlblFieldTableCache>
                    </c15:dlblFTEntry>
                  </c15:dlblFieldTable>
                  <c15:showDataLabelsRange val="0"/>
                </c:ext>
              </c:extLst>
            </c:dLbl>
            <c:dLbl>
              <c:idx val="17"/>
              <c:tx>
                <c:strRef>
                  <c:f>Data!$G$23</c:f>
                  <c:strCache>
                    <c:ptCount val="1"/>
                    <c:pt idx="0">
                      <c:v>Cambridge University Press</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B-15FF-4BA7-9107-00B2A356DF21}"/>
                </c:ext>
                <c:ext xmlns:c15="http://schemas.microsoft.com/office/drawing/2012/chart" uri="{CE6537A1-D6FC-4f65-9D91-7224C49458BB}">
                  <c15:dlblFieldTable>
                    <c15:dlblFTEntry>
                      <c15:txfldGUID>{A9DA7E46-5AB7-4E3C-A5E4-9C89F3AF179D}</c15:txfldGUID>
                      <c15:f>Data!$G$23</c15:f>
                      <c15:dlblFieldTableCache>
                        <c:ptCount val="1"/>
                        <c:pt idx="0">
                          <c:v>Cambridge University Press</c:v>
                        </c:pt>
                      </c15:dlblFieldTableCache>
                    </c15:dlblFTEntry>
                  </c15:dlblFieldTable>
                  <c15:showDataLabelsRange val="0"/>
                </c:ext>
              </c:extLst>
            </c:dLbl>
            <c:dLbl>
              <c:idx val="18"/>
              <c:tx>
                <c:strRef>
                  <c:f>Data!$G$24</c:f>
                  <c:strCache>
                    <c:ptCount val="1"/>
                    <c:pt idx="0">
                      <c:v>MDPI</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C-15FF-4BA7-9107-00B2A356DF21}"/>
                </c:ext>
                <c:ext xmlns:c15="http://schemas.microsoft.com/office/drawing/2012/chart" uri="{CE6537A1-D6FC-4f65-9D91-7224C49458BB}">
                  <c15:dlblFieldTable>
                    <c15:dlblFTEntry>
                      <c15:txfldGUID>{65D00D69-93E3-4C91-ACE9-EB3EECD02E29}</c15:txfldGUID>
                      <c15:f>Data!$G$24</c15:f>
                      <c15:dlblFieldTableCache>
                        <c:ptCount val="1"/>
                        <c:pt idx="0">
                          <c:v>MDPI</c:v>
                        </c:pt>
                      </c15:dlblFieldTableCache>
                    </c15:dlblFTEntry>
                  </c15:dlblFieldTable>
                  <c15:showDataLabelsRange val="0"/>
                </c:ext>
              </c:extLst>
            </c:dLbl>
            <c:dLbl>
              <c:idx val="19"/>
              <c:tx>
                <c:strRef>
                  <c:f>Data!$G$25</c:f>
                  <c:strCache>
                    <c:ptCount val="1"/>
                    <c:pt idx="0">
                      <c:v>Mary Ann Liebert</c:v>
                    </c:pt>
                  </c:strCache>
                </c:strRef>
              </c:tx>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D-15FF-4BA7-9107-00B2A356DF21}"/>
                </c:ext>
                <c:ext xmlns:c15="http://schemas.microsoft.com/office/drawing/2012/chart" uri="{CE6537A1-D6FC-4f65-9D91-7224C49458BB}">
                  <c15:dlblFieldTable>
                    <c15:dlblFTEntry>
                      <c15:txfldGUID>{8A894296-3D35-4DE6-80BF-CDCCE4F38CCF}</c15:txfldGUID>
                      <c15:f>Data!$G$25</c15:f>
                      <c15:dlblFieldTableCache>
                        <c:ptCount val="1"/>
                        <c:pt idx="0">
                          <c:v>Mary Ann Liebert</c:v>
                        </c:pt>
                      </c15:dlblFieldTableCache>
                    </c15:dlblFTEntry>
                  </c15:dlblFieldTable>
                  <c15:showDataLabelsRange val="0"/>
                </c:ext>
              </c:extLst>
            </c:dLbl>
            <c:spPr>
              <a:noFill/>
              <a:ln>
                <a:noFill/>
              </a:ln>
              <a:effectLst/>
            </c:spPr>
            <c:txPr>
              <a:bodyPr/>
              <a:lstStyle/>
              <a:p>
                <a:pPr>
                  <a:defRPr sz="1100" b="1"/>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xVal>
            <c:numRef>
              <c:f>Data!$K$6:$K$15</c:f>
              <c:numCache>
                <c:formatCode>0.000</c:formatCode>
                <c:ptCount val="10"/>
                <c:pt idx="0">
                  <c:v>1.5980000000000001</c:v>
                </c:pt>
                <c:pt idx="1">
                  <c:v>1.4550000000000001</c:v>
                </c:pt>
                <c:pt idx="2">
                  <c:v>1.5629999999999999</c:v>
                </c:pt>
                <c:pt idx="3">
                  <c:v>1.01</c:v>
                </c:pt>
                <c:pt idx="4">
                  <c:v>1.651</c:v>
                </c:pt>
                <c:pt idx="5">
                  <c:v>1.722</c:v>
                </c:pt>
                <c:pt idx="6">
                  <c:v>2.141</c:v>
                </c:pt>
                <c:pt idx="7">
                  <c:v>1.804</c:v>
                </c:pt>
                <c:pt idx="8">
                  <c:v>1.6279999999999999</c:v>
                </c:pt>
                <c:pt idx="9">
                  <c:v>1.1759999999999999</c:v>
                </c:pt>
              </c:numCache>
            </c:numRef>
          </c:xVal>
          <c:yVal>
            <c:numRef>
              <c:f>Data!$J$6:$J$15</c:f>
              <c:numCache>
                <c:formatCode>0.0%</c:formatCode>
                <c:ptCount val="10"/>
                <c:pt idx="0">
                  <c:v>0.218</c:v>
                </c:pt>
                <c:pt idx="1">
                  <c:v>0.112</c:v>
                </c:pt>
                <c:pt idx="2">
                  <c:v>0.104</c:v>
                </c:pt>
                <c:pt idx="3">
                  <c:v>2.8000000000000001E-2</c:v>
                </c:pt>
                <c:pt idx="4">
                  <c:v>2.5000000000000001E-2</c:v>
                </c:pt>
                <c:pt idx="5">
                  <c:v>3.9E-2</c:v>
                </c:pt>
                <c:pt idx="6">
                  <c:v>4.5999999999999999E-2</c:v>
                </c:pt>
                <c:pt idx="7">
                  <c:v>2.4E-2</c:v>
                </c:pt>
                <c:pt idx="8">
                  <c:v>2.7E-2</c:v>
                </c:pt>
                <c:pt idx="9">
                  <c:v>1.2E-2</c:v>
                </c:pt>
              </c:numCache>
            </c:numRef>
          </c:yVal>
          <c:bubbleSize>
            <c:numRef>
              <c:f>Data!$H$6:$H$15</c:f>
              <c:numCache>
                <c:formatCode>_-* #,##0_-;\-* #,##0_-;_-* "-"??_-;_-@_-</c:formatCode>
                <c:ptCount val="10"/>
                <c:pt idx="0">
                  <c:v>1259</c:v>
                </c:pt>
                <c:pt idx="1">
                  <c:v>711</c:v>
                </c:pt>
                <c:pt idx="2">
                  <c:v>619</c:v>
                </c:pt>
                <c:pt idx="3">
                  <c:v>294</c:v>
                </c:pt>
                <c:pt idx="4">
                  <c:v>225</c:v>
                </c:pt>
                <c:pt idx="5">
                  <c:v>191</c:v>
                </c:pt>
                <c:pt idx="6">
                  <c:v>156</c:v>
                </c:pt>
                <c:pt idx="7">
                  <c:v>153</c:v>
                </c:pt>
                <c:pt idx="8">
                  <c:v>152</c:v>
                </c:pt>
                <c:pt idx="9">
                  <c:v>122</c:v>
                </c:pt>
              </c:numCache>
            </c:numRef>
          </c:bubbleSize>
          <c:bubble3D val="0"/>
          <c:extLst xmlns:c16r2="http://schemas.microsoft.com/office/drawing/2015/06/chart">
            <c:ext xmlns:c16="http://schemas.microsoft.com/office/drawing/2014/chart" uri="{C3380CC4-5D6E-409C-BE32-E72D297353CC}">
              <c16:uniqueId val="{0000001E-15FF-4BA7-9107-00B2A356DF21}"/>
            </c:ext>
          </c:extLst>
        </c:ser>
        <c:dLbls>
          <c:showLegendKey val="0"/>
          <c:showVal val="0"/>
          <c:showCatName val="0"/>
          <c:showSerName val="0"/>
          <c:showPercent val="0"/>
          <c:showBubbleSize val="0"/>
        </c:dLbls>
        <c:bubbleScale val="100"/>
        <c:showNegBubbles val="0"/>
        <c:axId val="198523568"/>
        <c:axId val="198524128"/>
      </c:bubbleChart>
      <c:valAx>
        <c:axId val="198523568"/>
        <c:scaling>
          <c:orientation val="minMax"/>
          <c:min val="0"/>
        </c:scaling>
        <c:delete val="0"/>
        <c:axPos val="b"/>
        <c:title>
          <c:tx>
            <c:rich>
              <a:bodyPr/>
              <a:lstStyle/>
              <a:p>
                <a:pPr>
                  <a:defRPr/>
                </a:pPr>
                <a:r>
                  <a:rPr lang="en-US"/>
                  <a:t>Field-weighted citation impact (5yrs ending 2014)</a:t>
                </a:r>
              </a:p>
            </c:rich>
          </c:tx>
          <c:layout/>
          <c:overlay val="0"/>
        </c:title>
        <c:numFmt formatCode="0.000" sourceLinked="1"/>
        <c:majorTickMark val="out"/>
        <c:minorTickMark val="none"/>
        <c:tickLblPos val="nextTo"/>
        <c:crossAx val="198524128"/>
        <c:crosses val="autoZero"/>
        <c:crossBetween val="midCat"/>
      </c:valAx>
      <c:valAx>
        <c:axId val="198524128"/>
        <c:scaling>
          <c:orientation val="minMax"/>
          <c:min val="0"/>
        </c:scaling>
        <c:delete val="0"/>
        <c:axPos val="l"/>
        <c:title>
          <c:tx>
            <c:rich>
              <a:bodyPr rot="-5400000" vert="horz"/>
              <a:lstStyle/>
              <a:p>
                <a:pPr>
                  <a:defRPr/>
                </a:pPr>
                <a:r>
                  <a:rPr lang="en-US"/>
                  <a:t>Citation share (5yrs ending 2014)</a:t>
                </a:r>
              </a:p>
            </c:rich>
          </c:tx>
          <c:layout/>
          <c:overlay val="0"/>
        </c:title>
        <c:numFmt formatCode="0%" sourceLinked="0"/>
        <c:majorTickMark val="out"/>
        <c:minorTickMark val="none"/>
        <c:tickLblPos val="nextTo"/>
        <c:crossAx val="198523568"/>
        <c:crosses val="autoZero"/>
        <c:crossBetween val="midCat"/>
      </c:valAx>
    </c:plotArea>
    <c:plotVisOnly val="1"/>
    <c:dispBlanksAs val="gap"/>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E4BC33-833D-41D8-B3EB-7A6570C9088A}"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4CDEBC3-3C88-42AC-869C-B975F6F5E6E6}">
      <dgm:prSet phldrT="[Text]"/>
      <dgm:spPr>
        <a:solidFill>
          <a:srgbClr val="0000FF"/>
        </a:solidFill>
        <a:ln>
          <a:solidFill>
            <a:schemeClr val="accent2"/>
          </a:solidFill>
        </a:ln>
      </dgm:spPr>
      <dgm:t>
        <a:bodyPr/>
        <a:lstStyle/>
        <a:p>
          <a:r>
            <a:rPr lang="en-US" dirty="0" smtClean="0"/>
            <a:t>IR@UF retrieves article metadata</a:t>
          </a:r>
          <a:endParaRPr lang="en-US" dirty="0"/>
        </a:p>
      </dgm:t>
    </dgm:pt>
    <dgm:pt modelId="{3F77C8D4-4B10-4743-A367-B6AB2307CB18}" type="parTrans" cxnId="{699FAFE3-3883-4DFD-B3CA-4A5EBA9A81A3}">
      <dgm:prSet/>
      <dgm:spPr/>
      <dgm:t>
        <a:bodyPr/>
        <a:lstStyle/>
        <a:p>
          <a:endParaRPr lang="en-US"/>
        </a:p>
      </dgm:t>
    </dgm:pt>
    <dgm:pt modelId="{FC6F70D6-660C-494B-AF7A-A1993530C648}" type="sibTrans" cxnId="{699FAFE3-3883-4DFD-B3CA-4A5EBA9A81A3}">
      <dgm:prSet/>
      <dgm:spPr/>
      <dgm:t>
        <a:bodyPr/>
        <a:lstStyle/>
        <a:p>
          <a:endParaRPr lang="en-US"/>
        </a:p>
      </dgm:t>
    </dgm:pt>
    <dgm:pt modelId="{0C472D91-38A3-4A26-B144-2D4B34A747EB}">
      <dgm:prSet phldrT="[Text]"/>
      <dgm:spPr>
        <a:solidFill>
          <a:srgbClr val="FF6600"/>
        </a:solidFill>
      </dgm:spPr>
      <dgm:t>
        <a:bodyPr/>
        <a:lstStyle/>
        <a:p>
          <a:r>
            <a:rPr lang="en-US" dirty="0" smtClean="0"/>
            <a:t>Confirms eligibility for full-text on ScienceDirect</a:t>
          </a:r>
          <a:endParaRPr lang="en-US" dirty="0"/>
        </a:p>
      </dgm:t>
    </dgm:pt>
    <dgm:pt modelId="{14A04606-7E33-41B0-8987-3A48460F6726}" type="parTrans" cxnId="{68C95E67-44B5-4CFE-9247-D49FD53E202D}">
      <dgm:prSet/>
      <dgm:spPr/>
      <dgm:t>
        <a:bodyPr/>
        <a:lstStyle/>
        <a:p>
          <a:endParaRPr lang="en-US"/>
        </a:p>
      </dgm:t>
    </dgm:pt>
    <dgm:pt modelId="{5AA5A0BF-12FC-4571-85CF-702ED6CF3465}" type="sibTrans" cxnId="{68C95E67-44B5-4CFE-9247-D49FD53E202D}">
      <dgm:prSet/>
      <dgm:spPr/>
      <dgm:t>
        <a:bodyPr/>
        <a:lstStyle/>
        <a:p>
          <a:endParaRPr lang="en-US"/>
        </a:p>
      </dgm:t>
    </dgm:pt>
    <dgm:pt modelId="{B3246A64-34E0-4A0C-9AD1-55B24BBACD91}">
      <dgm:prSet phldrT="[Text]"/>
      <dgm:spPr>
        <a:solidFill>
          <a:srgbClr val="0000FF"/>
        </a:solidFill>
        <a:ln>
          <a:solidFill>
            <a:schemeClr val="accent2"/>
          </a:solidFill>
        </a:ln>
      </dgm:spPr>
      <dgm:t>
        <a:bodyPr/>
        <a:lstStyle/>
        <a:p>
          <a:r>
            <a:rPr lang="en-US" dirty="0" smtClean="0"/>
            <a:t>Article access status indicated on results page</a:t>
          </a:r>
          <a:endParaRPr lang="en-US" dirty="0"/>
        </a:p>
      </dgm:t>
    </dgm:pt>
    <dgm:pt modelId="{8BDF5FD5-5ACD-4F57-9426-EBD64E388C20}" type="parTrans" cxnId="{E3B1670D-2AB3-423F-B917-608D4713DA54}">
      <dgm:prSet/>
      <dgm:spPr/>
      <dgm:t>
        <a:bodyPr/>
        <a:lstStyle/>
        <a:p>
          <a:endParaRPr lang="en-US"/>
        </a:p>
      </dgm:t>
    </dgm:pt>
    <dgm:pt modelId="{813C4315-C2DE-41E5-A8B4-8428E477DB1F}" type="sibTrans" cxnId="{E3B1670D-2AB3-423F-B917-608D4713DA54}">
      <dgm:prSet/>
      <dgm:spPr/>
      <dgm:t>
        <a:bodyPr/>
        <a:lstStyle/>
        <a:p>
          <a:endParaRPr lang="en-US"/>
        </a:p>
      </dgm:t>
    </dgm:pt>
    <dgm:pt modelId="{7AF075B7-A7AA-4A2A-8A9D-75DF99C3ED79}">
      <dgm:prSet phldrT="[Text]"/>
      <dgm:spPr>
        <a:solidFill>
          <a:srgbClr val="FF6600"/>
        </a:solidFill>
      </dgm:spPr>
      <dgm:t>
        <a:bodyPr/>
        <a:lstStyle/>
        <a:p>
          <a:r>
            <a:rPr lang="en-US" dirty="0" smtClean="0"/>
            <a:t>Eligible user linked to full-text ‘best (published) version’</a:t>
          </a:r>
          <a:endParaRPr lang="en-US" dirty="0"/>
        </a:p>
      </dgm:t>
    </dgm:pt>
    <dgm:pt modelId="{2154389C-9088-4FC0-88A3-A32124EC85FB}" type="parTrans" cxnId="{E27007A8-A571-4814-B21B-20B306EE8BA1}">
      <dgm:prSet/>
      <dgm:spPr/>
      <dgm:t>
        <a:bodyPr/>
        <a:lstStyle/>
        <a:p>
          <a:endParaRPr lang="en-US"/>
        </a:p>
      </dgm:t>
    </dgm:pt>
    <dgm:pt modelId="{86B33105-A8EF-49E1-B116-A7A2D4DFD0DE}" type="sibTrans" cxnId="{E27007A8-A571-4814-B21B-20B306EE8BA1}">
      <dgm:prSet/>
      <dgm:spPr/>
      <dgm:t>
        <a:bodyPr/>
        <a:lstStyle/>
        <a:p>
          <a:endParaRPr lang="en-US"/>
        </a:p>
      </dgm:t>
    </dgm:pt>
    <dgm:pt modelId="{C92C13D3-DA4C-4AAF-820F-14CF5444FCC3}">
      <dgm:prSet phldrT="[Text]"/>
      <dgm:spPr>
        <a:solidFill>
          <a:srgbClr val="0000FF"/>
        </a:solidFill>
        <a:ln>
          <a:solidFill>
            <a:schemeClr val="accent2"/>
          </a:solidFill>
        </a:ln>
      </dgm:spPr>
      <dgm:t>
        <a:bodyPr/>
        <a:lstStyle/>
        <a:p>
          <a:r>
            <a:rPr lang="en-US" dirty="0" smtClean="0"/>
            <a:t>Central collection of impact metrics on ScienceDirect</a:t>
          </a:r>
          <a:endParaRPr lang="en-US" dirty="0"/>
        </a:p>
      </dgm:t>
    </dgm:pt>
    <dgm:pt modelId="{DA9430AE-8354-4F8D-B44C-ABB9D09659DD}" type="parTrans" cxnId="{F2BBF9D3-2B0D-44ED-8B33-6C7AD15A7C07}">
      <dgm:prSet/>
      <dgm:spPr/>
      <dgm:t>
        <a:bodyPr/>
        <a:lstStyle/>
        <a:p>
          <a:endParaRPr lang="en-US"/>
        </a:p>
      </dgm:t>
    </dgm:pt>
    <dgm:pt modelId="{283F3144-BE2A-403B-A2F4-7995475183F2}" type="sibTrans" cxnId="{F2BBF9D3-2B0D-44ED-8B33-6C7AD15A7C07}">
      <dgm:prSet/>
      <dgm:spPr/>
      <dgm:t>
        <a:bodyPr/>
        <a:lstStyle/>
        <a:p>
          <a:endParaRPr lang="en-US"/>
        </a:p>
      </dgm:t>
    </dgm:pt>
    <dgm:pt modelId="{A9BF0C49-55E3-4EE0-9CEB-D77B5EE6D8B5}" type="pres">
      <dgm:prSet presAssocID="{39E4BC33-833D-41D8-B3EB-7A6570C9088A}" presName="cycle" presStyleCnt="0">
        <dgm:presLayoutVars>
          <dgm:dir/>
          <dgm:resizeHandles val="exact"/>
        </dgm:presLayoutVars>
      </dgm:prSet>
      <dgm:spPr/>
      <dgm:t>
        <a:bodyPr/>
        <a:lstStyle/>
        <a:p>
          <a:endParaRPr lang="en-US"/>
        </a:p>
      </dgm:t>
    </dgm:pt>
    <dgm:pt modelId="{3CC21E04-C273-48A2-B1B0-B7FBA5882B0D}" type="pres">
      <dgm:prSet presAssocID="{F4CDEBC3-3C88-42AC-869C-B975F6F5E6E6}" presName="node" presStyleLbl="node1" presStyleIdx="0" presStyleCnt="5" custRadScaleRad="103812" custRadScaleInc="11538">
        <dgm:presLayoutVars>
          <dgm:bulletEnabled val="1"/>
        </dgm:presLayoutVars>
      </dgm:prSet>
      <dgm:spPr/>
      <dgm:t>
        <a:bodyPr/>
        <a:lstStyle/>
        <a:p>
          <a:endParaRPr lang="en-US"/>
        </a:p>
      </dgm:t>
    </dgm:pt>
    <dgm:pt modelId="{10C18795-38B8-4B8B-BDAA-FB9CE8B684E5}" type="pres">
      <dgm:prSet presAssocID="{FC6F70D6-660C-494B-AF7A-A1993530C648}" presName="sibTrans" presStyleLbl="sibTrans2D1" presStyleIdx="0" presStyleCnt="5"/>
      <dgm:spPr/>
      <dgm:t>
        <a:bodyPr/>
        <a:lstStyle/>
        <a:p>
          <a:endParaRPr lang="en-US"/>
        </a:p>
      </dgm:t>
    </dgm:pt>
    <dgm:pt modelId="{920DEBD3-322C-4B2E-ABE4-4BF3DCC54D4B}" type="pres">
      <dgm:prSet presAssocID="{FC6F70D6-660C-494B-AF7A-A1993530C648}" presName="connectorText" presStyleLbl="sibTrans2D1" presStyleIdx="0" presStyleCnt="5"/>
      <dgm:spPr/>
      <dgm:t>
        <a:bodyPr/>
        <a:lstStyle/>
        <a:p>
          <a:endParaRPr lang="en-US"/>
        </a:p>
      </dgm:t>
    </dgm:pt>
    <dgm:pt modelId="{25F00C2C-8831-49CE-9CF7-3FF122E57BA5}" type="pres">
      <dgm:prSet presAssocID="{0C472D91-38A3-4A26-B144-2D4B34A747EB}" presName="node" presStyleLbl="node1" presStyleIdx="1" presStyleCnt="5">
        <dgm:presLayoutVars>
          <dgm:bulletEnabled val="1"/>
        </dgm:presLayoutVars>
      </dgm:prSet>
      <dgm:spPr/>
      <dgm:t>
        <a:bodyPr/>
        <a:lstStyle/>
        <a:p>
          <a:endParaRPr lang="en-US"/>
        </a:p>
      </dgm:t>
    </dgm:pt>
    <dgm:pt modelId="{C8A7D4CA-B27D-4FC8-B4ED-DFDE1091AC2D}" type="pres">
      <dgm:prSet presAssocID="{5AA5A0BF-12FC-4571-85CF-702ED6CF3465}" presName="sibTrans" presStyleLbl="sibTrans2D1" presStyleIdx="1" presStyleCnt="5" custLinFactNeighborX="15607" custLinFactNeighborY="6450"/>
      <dgm:spPr/>
      <dgm:t>
        <a:bodyPr/>
        <a:lstStyle/>
        <a:p>
          <a:endParaRPr lang="en-US"/>
        </a:p>
      </dgm:t>
    </dgm:pt>
    <dgm:pt modelId="{4B1B5CE0-772B-4169-A24F-DBF78CAC2233}" type="pres">
      <dgm:prSet presAssocID="{5AA5A0BF-12FC-4571-85CF-702ED6CF3465}" presName="connectorText" presStyleLbl="sibTrans2D1" presStyleIdx="1" presStyleCnt="5"/>
      <dgm:spPr/>
      <dgm:t>
        <a:bodyPr/>
        <a:lstStyle/>
        <a:p>
          <a:endParaRPr lang="en-US"/>
        </a:p>
      </dgm:t>
    </dgm:pt>
    <dgm:pt modelId="{A6B80CD5-A7AC-4FBA-A624-047D689EA009}" type="pres">
      <dgm:prSet presAssocID="{B3246A64-34E0-4A0C-9AD1-55B24BBACD91}" presName="node" presStyleLbl="node1" presStyleIdx="2" presStyleCnt="5">
        <dgm:presLayoutVars>
          <dgm:bulletEnabled val="1"/>
        </dgm:presLayoutVars>
      </dgm:prSet>
      <dgm:spPr/>
      <dgm:t>
        <a:bodyPr/>
        <a:lstStyle/>
        <a:p>
          <a:endParaRPr lang="en-US"/>
        </a:p>
      </dgm:t>
    </dgm:pt>
    <dgm:pt modelId="{0C7B0859-DA84-48CA-9D3B-7A608A004E45}" type="pres">
      <dgm:prSet presAssocID="{813C4315-C2DE-41E5-A8B4-8428E477DB1F}" presName="sibTrans" presStyleLbl="sibTrans2D1" presStyleIdx="2" presStyleCnt="5"/>
      <dgm:spPr/>
      <dgm:t>
        <a:bodyPr/>
        <a:lstStyle/>
        <a:p>
          <a:endParaRPr lang="en-US"/>
        </a:p>
      </dgm:t>
    </dgm:pt>
    <dgm:pt modelId="{AEEB7A84-EC76-4A01-820B-57FDBC9A5CFA}" type="pres">
      <dgm:prSet presAssocID="{813C4315-C2DE-41E5-A8B4-8428E477DB1F}" presName="connectorText" presStyleLbl="sibTrans2D1" presStyleIdx="2" presStyleCnt="5"/>
      <dgm:spPr/>
      <dgm:t>
        <a:bodyPr/>
        <a:lstStyle/>
        <a:p>
          <a:endParaRPr lang="en-US"/>
        </a:p>
      </dgm:t>
    </dgm:pt>
    <dgm:pt modelId="{00DABC10-413B-4710-945D-C79EFCEF2F78}" type="pres">
      <dgm:prSet presAssocID="{7AF075B7-A7AA-4A2A-8A9D-75DF99C3ED79}" presName="node" presStyleLbl="node1" presStyleIdx="3" presStyleCnt="5">
        <dgm:presLayoutVars>
          <dgm:bulletEnabled val="1"/>
        </dgm:presLayoutVars>
      </dgm:prSet>
      <dgm:spPr/>
      <dgm:t>
        <a:bodyPr/>
        <a:lstStyle/>
        <a:p>
          <a:endParaRPr lang="en-US"/>
        </a:p>
      </dgm:t>
    </dgm:pt>
    <dgm:pt modelId="{4084E812-F988-4C0F-9C7E-665613491264}" type="pres">
      <dgm:prSet presAssocID="{86B33105-A8EF-49E1-B116-A7A2D4DFD0DE}" presName="sibTrans" presStyleLbl="sibTrans2D1" presStyleIdx="3" presStyleCnt="5"/>
      <dgm:spPr/>
      <dgm:t>
        <a:bodyPr/>
        <a:lstStyle/>
        <a:p>
          <a:endParaRPr lang="en-US"/>
        </a:p>
      </dgm:t>
    </dgm:pt>
    <dgm:pt modelId="{E17575DD-722B-4023-87B3-D7CC1ACFDEED}" type="pres">
      <dgm:prSet presAssocID="{86B33105-A8EF-49E1-B116-A7A2D4DFD0DE}" presName="connectorText" presStyleLbl="sibTrans2D1" presStyleIdx="3" presStyleCnt="5"/>
      <dgm:spPr/>
      <dgm:t>
        <a:bodyPr/>
        <a:lstStyle/>
        <a:p>
          <a:endParaRPr lang="en-US"/>
        </a:p>
      </dgm:t>
    </dgm:pt>
    <dgm:pt modelId="{254B3957-2E87-4E75-9597-2E7997B10F86}" type="pres">
      <dgm:prSet presAssocID="{C92C13D3-DA4C-4AAF-820F-14CF5444FCC3}" presName="node" presStyleLbl="node1" presStyleIdx="4" presStyleCnt="5">
        <dgm:presLayoutVars>
          <dgm:bulletEnabled val="1"/>
        </dgm:presLayoutVars>
      </dgm:prSet>
      <dgm:spPr/>
      <dgm:t>
        <a:bodyPr/>
        <a:lstStyle/>
        <a:p>
          <a:endParaRPr lang="en-US"/>
        </a:p>
      </dgm:t>
    </dgm:pt>
    <dgm:pt modelId="{9D6ED329-5C4F-4A54-9269-1D14E65DB993}" type="pres">
      <dgm:prSet presAssocID="{283F3144-BE2A-403B-A2F4-7995475183F2}" presName="sibTrans" presStyleLbl="sibTrans2D1" presStyleIdx="4" presStyleCnt="5"/>
      <dgm:spPr/>
      <dgm:t>
        <a:bodyPr/>
        <a:lstStyle/>
        <a:p>
          <a:endParaRPr lang="en-US"/>
        </a:p>
      </dgm:t>
    </dgm:pt>
    <dgm:pt modelId="{07E0FDF6-FFB1-42F5-915A-F90CA72CBE11}" type="pres">
      <dgm:prSet presAssocID="{283F3144-BE2A-403B-A2F4-7995475183F2}" presName="connectorText" presStyleLbl="sibTrans2D1" presStyleIdx="4" presStyleCnt="5"/>
      <dgm:spPr/>
      <dgm:t>
        <a:bodyPr/>
        <a:lstStyle/>
        <a:p>
          <a:endParaRPr lang="en-US"/>
        </a:p>
      </dgm:t>
    </dgm:pt>
  </dgm:ptLst>
  <dgm:cxnLst>
    <dgm:cxn modelId="{39419C4E-7198-3B49-9064-882749DA77F2}" type="presOf" srcId="{5AA5A0BF-12FC-4571-85CF-702ED6CF3465}" destId="{4B1B5CE0-772B-4169-A24F-DBF78CAC2233}" srcOrd="1" destOrd="0" presId="urn:microsoft.com/office/officeart/2005/8/layout/cycle2"/>
    <dgm:cxn modelId="{D6745053-5ADE-3241-875D-847BCD9E2D91}" type="presOf" srcId="{283F3144-BE2A-403B-A2F4-7995475183F2}" destId="{9D6ED329-5C4F-4A54-9269-1D14E65DB993}" srcOrd="0" destOrd="0" presId="urn:microsoft.com/office/officeart/2005/8/layout/cycle2"/>
    <dgm:cxn modelId="{624DE123-A90F-D54F-A2FB-7D8142DC80A1}" type="presOf" srcId="{FC6F70D6-660C-494B-AF7A-A1993530C648}" destId="{920DEBD3-322C-4B2E-ABE4-4BF3DCC54D4B}" srcOrd="1" destOrd="0" presId="urn:microsoft.com/office/officeart/2005/8/layout/cycle2"/>
    <dgm:cxn modelId="{36CA9540-2145-4442-B944-80F222D4C18B}" type="presOf" srcId="{813C4315-C2DE-41E5-A8B4-8428E477DB1F}" destId="{0C7B0859-DA84-48CA-9D3B-7A608A004E45}" srcOrd="0" destOrd="0" presId="urn:microsoft.com/office/officeart/2005/8/layout/cycle2"/>
    <dgm:cxn modelId="{68C95E67-44B5-4CFE-9247-D49FD53E202D}" srcId="{39E4BC33-833D-41D8-B3EB-7A6570C9088A}" destId="{0C472D91-38A3-4A26-B144-2D4B34A747EB}" srcOrd="1" destOrd="0" parTransId="{14A04606-7E33-41B0-8987-3A48460F6726}" sibTransId="{5AA5A0BF-12FC-4571-85CF-702ED6CF3465}"/>
    <dgm:cxn modelId="{699FAFE3-3883-4DFD-B3CA-4A5EBA9A81A3}" srcId="{39E4BC33-833D-41D8-B3EB-7A6570C9088A}" destId="{F4CDEBC3-3C88-42AC-869C-B975F6F5E6E6}" srcOrd="0" destOrd="0" parTransId="{3F77C8D4-4B10-4743-A367-B6AB2307CB18}" sibTransId="{FC6F70D6-660C-494B-AF7A-A1993530C648}"/>
    <dgm:cxn modelId="{6CE6219E-6535-5742-B1F9-F588010696B2}" type="presOf" srcId="{B3246A64-34E0-4A0C-9AD1-55B24BBACD91}" destId="{A6B80CD5-A7AC-4FBA-A624-047D689EA009}" srcOrd="0" destOrd="0" presId="urn:microsoft.com/office/officeart/2005/8/layout/cycle2"/>
    <dgm:cxn modelId="{2C59553C-2CDE-F44F-BF93-9C9E791DB281}" type="presOf" srcId="{0C472D91-38A3-4A26-B144-2D4B34A747EB}" destId="{25F00C2C-8831-49CE-9CF7-3FF122E57BA5}" srcOrd="0" destOrd="0" presId="urn:microsoft.com/office/officeart/2005/8/layout/cycle2"/>
    <dgm:cxn modelId="{C0672718-1A68-ED44-8657-A4A0EAEFC40E}" type="presOf" srcId="{86B33105-A8EF-49E1-B116-A7A2D4DFD0DE}" destId="{E17575DD-722B-4023-87B3-D7CC1ACFDEED}" srcOrd="1" destOrd="0" presId="urn:microsoft.com/office/officeart/2005/8/layout/cycle2"/>
    <dgm:cxn modelId="{D0839C92-68D1-104D-A3A6-6B45C182C090}" type="presOf" srcId="{5AA5A0BF-12FC-4571-85CF-702ED6CF3465}" destId="{C8A7D4CA-B27D-4FC8-B4ED-DFDE1091AC2D}" srcOrd="0" destOrd="0" presId="urn:microsoft.com/office/officeart/2005/8/layout/cycle2"/>
    <dgm:cxn modelId="{33F010F1-F790-B84D-ACDE-85D52D434F20}" type="presOf" srcId="{86B33105-A8EF-49E1-B116-A7A2D4DFD0DE}" destId="{4084E812-F988-4C0F-9C7E-665613491264}" srcOrd="0" destOrd="0" presId="urn:microsoft.com/office/officeart/2005/8/layout/cycle2"/>
    <dgm:cxn modelId="{F2BBF9D3-2B0D-44ED-8B33-6C7AD15A7C07}" srcId="{39E4BC33-833D-41D8-B3EB-7A6570C9088A}" destId="{C92C13D3-DA4C-4AAF-820F-14CF5444FCC3}" srcOrd="4" destOrd="0" parTransId="{DA9430AE-8354-4F8D-B44C-ABB9D09659DD}" sibTransId="{283F3144-BE2A-403B-A2F4-7995475183F2}"/>
    <dgm:cxn modelId="{0207A4AF-4B20-F941-BD9C-411D92D295CA}" type="presOf" srcId="{FC6F70D6-660C-494B-AF7A-A1993530C648}" destId="{10C18795-38B8-4B8B-BDAA-FB9CE8B684E5}" srcOrd="0" destOrd="0" presId="urn:microsoft.com/office/officeart/2005/8/layout/cycle2"/>
    <dgm:cxn modelId="{E3B1670D-2AB3-423F-B917-608D4713DA54}" srcId="{39E4BC33-833D-41D8-B3EB-7A6570C9088A}" destId="{B3246A64-34E0-4A0C-9AD1-55B24BBACD91}" srcOrd="2" destOrd="0" parTransId="{8BDF5FD5-5ACD-4F57-9426-EBD64E388C20}" sibTransId="{813C4315-C2DE-41E5-A8B4-8428E477DB1F}"/>
    <dgm:cxn modelId="{1AE2ACF2-9449-A047-9797-7864F02C7436}" type="presOf" srcId="{283F3144-BE2A-403B-A2F4-7995475183F2}" destId="{07E0FDF6-FFB1-42F5-915A-F90CA72CBE11}" srcOrd="1" destOrd="0" presId="urn:microsoft.com/office/officeart/2005/8/layout/cycle2"/>
    <dgm:cxn modelId="{71DD7EB3-0507-2541-93DE-608B8A6BB877}" type="presOf" srcId="{7AF075B7-A7AA-4A2A-8A9D-75DF99C3ED79}" destId="{00DABC10-413B-4710-945D-C79EFCEF2F78}" srcOrd="0" destOrd="0" presId="urn:microsoft.com/office/officeart/2005/8/layout/cycle2"/>
    <dgm:cxn modelId="{5FE8B1E0-9A36-9744-B4D0-5D209A99616E}" type="presOf" srcId="{813C4315-C2DE-41E5-A8B4-8428E477DB1F}" destId="{AEEB7A84-EC76-4A01-820B-57FDBC9A5CFA}" srcOrd="1" destOrd="0" presId="urn:microsoft.com/office/officeart/2005/8/layout/cycle2"/>
    <dgm:cxn modelId="{C57F994F-554D-8441-A425-8DCDF975E4C3}" type="presOf" srcId="{C92C13D3-DA4C-4AAF-820F-14CF5444FCC3}" destId="{254B3957-2E87-4E75-9597-2E7997B10F86}" srcOrd="0" destOrd="0" presId="urn:microsoft.com/office/officeart/2005/8/layout/cycle2"/>
    <dgm:cxn modelId="{16301E53-0C2C-8E4D-9C49-069D83840F41}" type="presOf" srcId="{39E4BC33-833D-41D8-B3EB-7A6570C9088A}" destId="{A9BF0C49-55E3-4EE0-9CEB-D77B5EE6D8B5}" srcOrd="0" destOrd="0" presId="urn:microsoft.com/office/officeart/2005/8/layout/cycle2"/>
    <dgm:cxn modelId="{E27007A8-A571-4814-B21B-20B306EE8BA1}" srcId="{39E4BC33-833D-41D8-B3EB-7A6570C9088A}" destId="{7AF075B7-A7AA-4A2A-8A9D-75DF99C3ED79}" srcOrd="3" destOrd="0" parTransId="{2154389C-9088-4FC0-88A3-A32124EC85FB}" sibTransId="{86B33105-A8EF-49E1-B116-A7A2D4DFD0DE}"/>
    <dgm:cxn modelId="{9E5987E6-87C1-814F-9EAA-103E068287D0}" type="presOf" srcId="{F4CDEBC3-3C88-42AC-869C-B975F6F5E6E6}" destId="{3CC21E04-C273-48A2-B1B0-B7FBA5882B0D}" srcOrd="0" destOrd="0" presId="urn:microsoft.com/office/officeart/2005/8/layout/cycle2"/>
    <dgm:cxn modelId="{D76262DA-1BD0-284E-B23A-C7F166B3E0D9}" type="presParOf" srcId="{A9BF0C49-55E3-4EE0-9CEB-D77B5EE6D8B5}" destId="{3CC21E04-C273-48A2-B1B0-B7FBA5882B0D}" srcOrd="0" destOrd="0" presId="urn:microsoft.com/office/officeart/2005/8/layout/cycle2"/>
    <dgm:cxn modelId="{52C2FD7A-E4BE-264D-BF37-1372E681A096}" type="presParOf" srcId="{A9BF0C49-55E3-4EE0-9CEB-D77B5EE6D8B5}" destId="{10C18795-38B8-4B8B-BDAA-FB9CE8B684E5}" srcOrd="1" destOrd="0" presId="urn:microsoft.com/office/officeart/2005/8/layout/cycle2"/>
    <dgm:cxn modelId="{27D010CE-88C6-614D-BE9E-AB9B899657F6}" type="presParOf" srcId="{10C18795-38B8-4B8B-BDAA-FB9CE8B684E5}" destId="{920DEBD3-322C-4B2E-ABE4-4BF3DCC54D4B}" srcOrd="0" destOrd="0" presId="urn:microsoft.com/office/officeart/2005/8/layout/cycle2"/>
    <dgm:cxn modelId="{F5FA7577-FE88-9B45-B951-B2FE29153B14}" type="presParOf" srcId="{A9BF0C49-55E3-4EE0-9CEB-D77B5EE6D8B5}" destId="{25F00C2C-8831-49CE-9CF7-3FF122E57BA5}" srcOrd="2" destOrd="0" presId="urn:microsoft.com/office/officeart/2005/8/layout/cycle2"/>
    <dgm:cxn modelId="{7C007D5F-0756-2047-981E-7D15DF355CDD}" type="presParOf" srcId="{A9BF0C49-55E3-4EE0-9CEB-D77B5EE6D8B5}" destId="{C8A7D4CA-B27D-4FC8-B4ED-DFDE1091AC2D}" srcOrd="3" destOrd="0" presId="urn:microsoft.com/office/officeart/2005/8/layout/cycle2"/>
    <dgm:cxn modelId="{B487AE17-E378-2141-B58A-941DC5731CC4}" type="presParOf" srcId="{C8A7D4CA-B27D-4FC8-B4ED-DFDE1091AC2D}" destId="{4B1B5CE0-772B-4169-A24F-DBF78CAC2233}" srcOrd="0" destOrd="0" presId="urn:microsoft.com/office/officeart/2005/8/layout/cycle2"/>
    <dgm:cxn modelId="{A0D7AF0C-7640-734C-9560-7A95DE532B6A}" type="presParOf" srcId="{A9BF0C49-55E3-4EE0-9CEB-D77B5EE6D8B5}" destId="{A6B80CD5-A7AC-4FBA-A624-047D689EA009}" srcOrd="4" destOrd="0" presId="urn:microsoft.com/office/officeart/2005/8/layout/cycle2"/>
    <dgm:cxn modelId="{AA103C5F-2312-7141-B53A-FED00B12AA8E}" type="presParOf" srcId="{A9BF0C49-55E3-4EE0-9CEB-D77B5EE6D8B5}" destId="{0C7B0859-DA84-48CA-9D3B-7A608A004E45}" srcOrd="5" destOrd="0" presId="urn:microsoft.com/office/officeart/2005/8/layout/cycle2"/>
    <dgm:cxn modelId="{3899C923-0B88-7641-A38C-45C241553560}" type="presParOf" srcId="{0C7B0859-DA84-48CA-9D3B-7A608A004E45}" destId="{AEEB7A84-EC76-4A01-820B-57FDBC9A5CFA}" srcOrd="0" destOrd="0" presId="urn:microsoft.com/office/officeart/2005/8/layout/cycle2"/>
    <dgm:cxn modelId="{DD38DF91-0207-6F4C-ABDA-08DC5E6E8070}" type="presParOf" srcId="{A9BF0C49-55E3-4EE0-9CEB-D77B5EE6D8B5}" destId="{00DABC10-413B-4710-945D-C79EFCEF2F78}" srcOrd="6" destOrd="0" presId="urn:microsoft.com/office/officeart/2005/8/layout/cycle2"/>
    <dgm:cxn modelId="{1F4C52E4-1563-EC4D-9FAD-2D2D30996253}" type="presParOf" srcId="{A9BF0C49-55E3-4EE0-9CEB-D77B5EE6D8B5}" destId="{4084E812-F988-4C0F-9C7E-665613491264}" srcOrd="7" destOrd="0" presId="urn:microsoft.com/office/officeart/2005/8/layout/cycle2"/>
    <dgm:cxn modelId="{BEDDA97F-9A4D-6D44-8549-7110B837E09F}" type="presParOf" srcId="{4084E812-F988-4C0F-9C7E-665613491264}" destId="{E17575DD-722B-4023-87B3-D7CC1ACFDEED}" srcOrd="0" destOrd="0" presId="urn:microsoft.com/office/officeart/2005/8/layout/cycle2"/>
    <dgm:cxn modelId="{5ECBE50E-0D32-3647-AB12-E3892506949E}" type="presParOf" srcId="{A9BF0C49-55E3-4EE0-9CEB-D77B5EE6D8B5}" destId="{254B3957-2E87-4E75-9597-2E7997B10F86}" srcOrd="8" destOrd="0" presId="urn:microsoft.com/office/officeart/2005/8/layout/cycle2"/>
    <dgm:cxn modelId="{DEC638F3-A7AE-3B4C-A68D-D9F61D499A63}" type="presParOf" srcId="{A9BF0C49-55E3-4EE0-9CEB-D77B5EE6D8B5}" destId="{9D6ED329-5C4F-4A54-9269-1D14E65DB993}" srcOrd="9" destOrd="0" presId="urn:microsoft.com/office/officeart/2005/8/layout/cycle2"/>
    <dgm:cxn modelId="{9C948458-B831-F54C-9C21-B63A5271A0F0}" type="presParOf" srcId="{9D6ED329-5C4F-4A54-9269-1D14E65DB993}" destId="{07E0FDF6-FFB1-42F5-915A-F90CA72CBE11}"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21E04-C273-48A2-B1B0-B7FBA5882B0D}">
      <dsp:nvSpPr>
        <dsp:cNvPr id="0" name=""/>
        <dsp:cNvSpPr/>
      </dsp:nvSpPr>
      <dsp:spPr>
        <a:xfrm>
          <a:off x="2753864" y="0"/>
          <a:ext cx="1330719" cy="1330719"/>
        </a:xfrm>
        <a:prstGeom prst="ellipse">
          <a:avLst/>
        </a:prstGeom>
        <a:solidFill>
          <a:srgbClr val="0000FF"/>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IR@UF retrieves article metadata</a:t>
          </a:r>
          <a:endParaRPr lang="en-US" sz="1300" kern="1200" dirty="0"/>
        </a:p>
      </dsp:txBody>
      <dsp:txXfrm>
        <a:off x="2948743" y="194879"/>
        <a:ext cx="940961" cy="940961"/>
      </dsp:txXfrm>
    </dsp:sp>
    <dsp:sp modelId="{10C18795-38B8-4B8B-BDAA-FB9CE8B684E5}">
      <dsp:nvSpPr>
        <dsp:cNvPr id="0" name=""/>
        <dsp:cNvSpPr/>
      </dsp:nvSpPr>
      <dsp:spPr>
        <a:xfrm rot="2297961">
          <a:off x="4006817" y="1023276"/>
          <a:ext cx="299932"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016500" y="1085216"/>
        <a:ext cx="209952" cy="269471"/>
      </dsp:txXfrm>
    </dsp:sp>
    <dsp:sp modelId="{25F00C2C-8831-49CE-9CF7-3FF122E57BA5}">
      <dsp:nvSpPr>
        <dsp:cNvPr id="0" name=""/>
        <dsp:cNvSpPr/>
      </dsp:nvSpPr>
      <dsp:spPr>
        <a:xfrm>
          <a:off x="4242307" y="1175474"/>
          <a:ext cx="1330719" cy="1330719"/>
        </a:xfrm>
        <a:prstGeom prst="ellipse">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Confirms eligibility for full-text on ScienceDirect</a:t>
          </a:r>
          <a:endParaRPr lang="en-US" sz="1300" kern="1200" dirty="0"/>
        </a:p>
      </dsp:txBody>
      <dsp:txXfrm>
        <a:off x="4437186" y="1370353"/>
        <a:ext cx="940961" cy="940961"/>
      </dsp:txXfrm>
    </dsp:sp>
    <dsp:sp modelId="{C8A7D4CA-B27D-4FC8-B4ED-DFDE1091AC2D}">
      <dsp:nvSpPr>
        <dsp:cNvPr id="0" name=""/>
        <dsp:cNvSpPr/>
      </dsp:nvSpPr>
      <dsp:spPr>
        <a:xfrm rot="6480000">
          <a:off x="4480496" y="2585721"/>
          <a:ext cx="353535"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549913" y="2625109"/>
        <a:ext cx="247475" cy="269471"/>
      </dsp:txXfrm>
    </dsp:sp>
    <dsp:sp modelId="{A6B80CD5-A7AC-4FBA-A624-047D689EA009}">
      <dsp:nvSpPr>
        <dsp:cNvPr id="0" name=""/>
        <dsp:cNvSpPr/>
      </dsp:nvSpPr>
      <dsp:spPr>
        <a:xfrm>
          <a:off x="3624964" y="3075463"/>
          <a:ext cx="1330719" cy="1330719"/>
        </a:xfrm>
        <a:prstGeom prst="ellipse">
          <a:avLst/>
        </a:prstGeom>
        <a:solidFill>
          <a:srgbClr val="0000FF"/>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Article access status indicated on results page</a:t>
          </a:r>
          <a:endParaRPr lang="en-US" sz="1300" kern="1200" dirty="0"/>
        </a:p>
      </dsp:txBody>
      <dsp:txXfrm>
        <a:off x="3819843" y="3270342"/>
        <a:ext cx="940961" cy="940961"/>
      </dsp:txXfrm>
    </dsp:sp>
    <dsp:sp modelId="{0C7B0859-DA84-48CA-9D3B-7A608A004E45}">
      <dsp:nvSpPr>
        <dsp:cNvPr id="0" name=""/>
        <dsp:cNvSpPr/>
      </dsp:nvSpPr>
      <dsp:spPr>
        <a:xfrm rot="10800000">
          <a:off x="3124678" y="3516263"/>
          <a:ext cx="353535"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230738" y="3606086"/>
        <a:ext cx="247475" cy="269471"/>
      </dsp:txXfrm>
    </dsp:sp>
    <dsp:sp modelId="{00DABC10-413B-4710-945D-C79EFCEF2F78}">
      <dsp:nvSpPr>
        <dsp:cNvPr id="0" name=""/>
        <dsp:cNvSpPr/>
      </dsp:nvSpPr>
      <dsp:spPr>
        <a:xfrm>
          <a:off x="1627197" y="3075463"/>
          <a:ext cx="1330719" cy="1330719"/>
        </a:xfrm>
        <a:prstGeom prst="ellipse">
          <a:avLst/>
        </a:prstGeom>
        <a:solidFill>
          <a:srgbClr val="FF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Eligible user linked to full-text ‘best (published) version’</a:t>
          </a:r>
          <a:endParaRPr lang="en-US" sz="1300" kern="1200" dirty="0"/>
        </a:p>
      </dsp:txBody>
      <dsp:txXfrm>
        <a:off x="1822076" y="3270342"/>
        <a:ext cx="940961" cy="940961"/>
      </dsp:txXfrm>
    </dsp:sp>
    <dsp:sp modelId="{4084E812-F988-4C0F-9C7E-665613491264}">
      <dsp:nvSpPr>
        <dsp:cNvPr id="0" name=""/>
        <dsp:cNvSpPr/>
      </dsp:nvSpPr>
      <dsp:spPr>
        <a:xfrm rot="15120000">
          <a:off x="1810209" y="2575785"/>
          <a:ext cx="353535"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1879626" y="2716043"/>
        <a:ext cx="247475" cy="269471"/>
      </dsp:txXfrm>
    </dsp:sp>
    <dsp:sp modelId="{254B3957-2E87-4E75-9597-2E7997B10F86}">
      <dsp:nvSpPr>
        <dsp:cNvPr id="0" name=""/>
        <dsp:cNvSpPr/>
      </dsp:nvSpPr>
      <dsp:spPr>
        <a:xfrm>
          <a:off x="1009854" y="1175474"/>
          <a:ext cx="1330719" cy="1330719"/>
        </a:xfrm>
        <a:prstGeom prst="ellipse">
          <a:avLst/>
        </a:prstGeom>
        <a:solidFill>
          <a:srgbClr val="0000FF"/>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Central collection of impact metrics on ScienceDirect</a:t>
          </a:r>
          <a:endParaRPr lang="en-US" sz="1300" kern="1200" dirty="0"/>
        </a:p>
      </dsp:txBody>
      <dsp:txXfrm>
        <a:off x="1204733" y="1370353"/>
        <a:ext cx="940961" cy="940961"/>
      </dsp:txXfrm>
    </dsp:sp>
    <dsp:sp modelId="{9D6ED329-5C4F-4A54-9269-1D14E65DB993}">
      <dsp:nvSpPr>
        <dsp:cNvPr id="0" name=""/>
        <dsp:cNvSpPr/>
      </dsp:nvSpPr>
      <dsp:spPr>
        <a:xfrm rot="19561186">
          <a:off x="2332911" y="1035013"/>
          <a:ext cx="409397" cy="449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343398" y="1159158"/>
        <a:ext cx="286578" cy="2694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3324" tIns="46662" rIns="93324" bIns="46662" rtlCol="0"/>
          <a:lstStyle>
            <a:lvl1pPr algn="l">
              <a:defRPr sz="1200">
                <a:latin typeface="Calibri" charset="0"/>
                <a:ea typeface="Geneva" charset="0"/>
                <a:cs typeface="+mn-cs"/>
              </a:defRPr>
            </a:lvl1pPr>
          </a:lstStyle>
          <a:p>
            <a:pPr>
              <a:defRPr/>
            </a:pPr>
            <a:endParaRPr lang="en-US"/>
          </a:p>
        </p:txBody>
      </p:sp>
      <p:sp>
        <p:nvSpPr>
          <p:cNvPr id="3" name="Date Placeholder 2"/>
          <p:cNvSpPr>
            <a:spLocks noGrp="1"/>
          </p:cNvSpPr>
          <p:nvPr>
            <p:ph type="dt" sz="quarter" idx="1"/>
          </p:nvPr>
        </p:nvSpPr>
        <p:spPr>
          <a:xfrm>
            <a:off x="3978275" y="0"/>
            <a:ext cx="3043238" cy="466725"/>
          </a:xfrm>
          <a:prstGeom prst="rect">
            <a:avLst/>
          </a:prstGeom>
        </p:spPr>
        <p:txBody>
          <a:bodyPr vert="horz" lIns="93324" tIns="46662" rIns="93324" bIns="46662" rtlCol="0"/>
          <a:lstStyle>
            <a:lvl1pPr algn="r">
              <a:defRPr sz="1200" smtClean="0">
                <a:latin typeface="Calibri" charset="0"/>
                <a:ea typeface="Geneva" charset="0"/>
                <a:cs typeface="+mn-cs"/>
              </a:defRPr>
            </a:lvl1pPr>
          </a:lstStyle>
          <a:p>
            <a:pPr>
              <a:defRPr/>
            </a:pPr>
            <a:fld id="{44CEACC4-C426-443D-91EA-0CB6BA54DEDC}" type="datetimeFigureOut">
              <a:rPr lang="en-US"/>
              <a:pPr>
                <a:defRPr/>
              </a:pPr>
              <a:t>6/21/2017</a:t>
            </a:fld>
            <a:endParaRPr lang="en-US"/>
          </a:p>
        </p:txBody>
      </p:sp>
      <p:sp>
        <p:nvSpPr>
          <p:cNvPr id="4" name="Footer Placeholder 3"/>
          <p:cNvSpPr>
            <a:spLocks noGrp="1"/>
          </p:cNvSpPr>
          <p:nvPr>
            <p:ph type="ftr" sz="quarter" idx="2"/>
          </p:nvPr>
        </p:nvSpPr>
        <p:spPr>
          <a:xfrm>
            <a:off x="0" y="8842375"/>
            <a:ext cx="3043238" cy="466725"/>
          </a:xfrm>
          <a:prstGeom prst="rect">
            <a:avLst/>
          </a:prstGeom>
        </p:spPr>
        <p:txBody>
          <a:bodyPr vert="horz" lIns="93324" tIns="46662" rIns="93324" bIns="46662" rtlCol="0" anchor="b"/>
          <a:lstStyle>
            <a:lvl1pPr algn="l">
              <a:defRPr sz="1200">
                <a:latin typeface="Calibri" charset="0"/>
                <a:ea typeface="Geneva" charset="0"/>
                <a:cs typeface="+mn-cs"/>
              </a:defRPr>
            </a:lvl1pPr>
          </a:lstStyle>
          <a:p>
            <a:pPr>
              <a:defRPr/>
            </a:pPr>
            <a:endParaRPr lang="en-US"/>
          </a:p>
        </p:txBody>
      </p:sp>
      <p:sp>
        <p:nvSpPr>
          <p:cNvPr id="5" name="Slide Number Placeholder 4"/>
          <p:cNvSpPr>
            <a:spLocks noGrp="1"/>
          </p:cNvSpPr>
          <p:nvPr>
            <p:ph type="sldNum" sz="quarter" idx="3"/>
          </p:nvPr>
        </p:nvSpPr>
        <p:spPr>
          <a:xfrm>
            <a:off x="3978275" y="8842375"/>
            <a:ext cx="3043238" cy="466725"/>
          </a:xfrm>
          <a:prstGeom prst="rect">
            <a:avLst/>
          </a:prstGeom>
        </p:spPr>
        <p:txBody>
          <a:bodyPr vert="horz" lIns="93324" tIns="46662" rIns="93324" bIns="46662" rtlCol="0" anchor="b"/>
          <a:lstStyle>
            <a:lvl1pPr algn="r">
              <a:defRPr sz="1200" smtClean="0">
                <a:latin typeface="Calibri" charset="0"/>
                <a:ea typeface="Geneva" charset="0"/>
                <a:cs typeface="+mn-cs"/>
              </a:defRPr>
            </a:lvl1pPr>
          </a:lstStyle>
          <a:p>
            <a:pPr>
              <a:defRPr/>
            </a:pPr>
            <a:fld id="{09E3A2EA-25E2-4EE3-96AD-5B14A7D84175}" type="slidenum">
              <a:rPr lang="en-US"/>
              <a:pPr>
                <a:defRPr/>
              </a:pPr>
              <a:t>‹#›</a:t>
            </a:fld>
            <a:endParaRPr lang="en-US"/>
          </a:p>
        </p:txBody>
      </p:sp>
    </p:spTree>
    <p:extLst>
      <p:ext uri="{BB962C8B-B14F-4D97-AF65-F5344CB8AC3E}">
        <p14:creationId xmlns:p14="http://schemas.microsoft.com/office/powerpoint/2010/main" val="1124032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6725"/>
          </a:xfrm>
          <a:prstGeom prst="rect">
            <a:avLst/>
          </a:prstGeom>
        </p:spPr>
        <p:txBody>
          <a:bodyPr vert="horz" lIns="93324" tIns="46662" rIns="93324" bIns="46662" rtlCol="0"/>
          <a:lstStyle>
            <a:lvl1pPr algn="l">
              <a:defRPr sz="1200">
                <a:latin typeface="Calibri" charset="0"/>
                <a:ea typeface="Geneva" charset="0"/>
                <a:cs typeface="+mn-cs"/>
              </a:defRPr>
            </a:lvl1pPr>
          </a:lstStyle>
          <a:p>
            <a:pPr>
              <a:defRPr/>
            </a:pPr>
            <a:endParaRPr lang="en-US"/>
          </a:p>
        </p:txBody>
      </p:sp>
      <p:sp>
        <p:nvSpPr>
          <p:cNvPr id="3" name="Date Placeholder 2"/>
          <p:cNvSpPr>
            <a:spLocks noGrp="1"/>
          </p:cNvSpPr>
          <p:nvPr>
            <p:ph type="dt" idx="1"/>
          </p:nvPr>
        </p:nvSpPr>
        <p:spPr>
          <a:xfrm>
            <a:off x="3978275" y="0"/>
            <a:ext cx="3043238" cy="466725"/>
          </a:xfrm>
          <a:prstGeom prst="rect">
            <a:avLst/>
          </a:prstGeom>
        </p:spPr>
        <p:txBody>
          <a:bodyPr vert="horz" lIns="93324" tIns="46662" rIns="93324" bIns="46662" rtlCol="0"/>
          <a:lstStyle>
            <a:lvl1pPr algn="r">
              <a:defRPr sz="1200" smtClean="0">
                <a:latin typeface="Calibri" charset="0"/>
                <a:ea typeface="Geneva" charset="0"/>
                <a:cs typeface="+mn-cs"/>
              </a:defRPr>
            </a:lvl1pPr>
          </a:lstStyle>
          <a:p>
            <a:pPr>
              <a:defRPr/>
            </a:pPr>
            <a:fld id="{784BA01D-13CC-49FA-8E56-BD83A701739D}" type="datetimeFigureOut">
              <a:rPr lang="en-US"/>
              <a:pPr>
                <a:defRPr/>
              </a:pPr>
              <a:t>6/21/2017</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pPr lvl="0"/>
            <a:endParaRPr lang="en-US" noProof="0"/>
          </a:p>
        </p:txBody>
      </p:sp>
      <p:sp>
        <p:nvSpPr>
          <p:cNvPr id="5" name="Notes Placeholder 4"/>
          <p:cNvSpPr>
            <a:spLocks noGrp="1"/>
          </p:cNvSpPr>
          <p:nvPr>
            <p:ph type="body" sz="quarter" idx="3"/>
          </p:nvPr>
        </p:nvSpPr>
        <p:spPr>
          <a:xfrm>
            <a:off x="701675" y="4479925"/>
            <a:ext cx="5619750" cy="3665538"/>
          </a:xfrm>
          <a:prstGeom prst="rect">
            <a:avLst/>
          </a:prstGeom>
        </p:spPr>
        <p:txBody>
          <a:bodyPr vert="horz" lIns="93324" tIns="46662" rIns="93324" bIns="46662"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42375"/>
            <a:ext cx="3043238" cy="466725"/>
          </a:xfrm>
          <a:prstGeom prst="rect">
            <a:avLst/>
          </a:prstGeom>
        </p:spPr>
        <p:txBody>
          <a:bodyPr vert="horz" lIns="93324" tIns="46662" rIns="93324" bIns="46662" rtlCol="0" anchor="b"/>
          <a:lstStyle>
            <a:lvl1pPr algn="l">
              <a:defRPr sz="1200">
                <a:latin typeface="Calibri" charset="0"/>
                <a:ea typeface="Geneva" charset="0"/>
                <a:cs typeface="+mn-cs"/>
              </a:defRPr>
            </a:lvl1pPr>
          </a:lstStyle>
          <a:p>
            <a:pPr>
              <a:defRPr/>
            </a:pPr>
            <a:endParaRPr lang="en-US"/>
          </a:p>
        </p:txBody>
      </p:sp>
      <p:sp>
        <p:nvSpPr>
          <p:cNvPr id="7" name="Slide Number Placeholder 6"/>
          <p:cNvSpPr>
            <a:spLocks noGrp="1"/>
          </p:cNvSpPr>
          <p:nvPr>
            <p:ph type="sldNum" sz="quarter" idx="5"/>
          </p:nvPr>
        </p:nvSpPr>
        <p:spPr>
          <a:xfrm>
            <a:off x="3978275" y="8842375"/>
            <a:ext cx="3043238" cy="466725"/>
          </a:xfrm>
          <a:prstGeom prst="rect">
            <a:avLst/>
          </a:prstGeom>
        </p:spPr>
        <p:txBody>
          <a:bodyPr vert="horz" lIns="93324" tIns="46662" rIns="93324" bIns="46662" rtlCol="0" anchor="b"/>
          <a:lstStyle>
            <a:lvl1pPr algn="r">
              <a:defRPr sz="1200" smtClean="0">
                <a:latin typeface="Calibri" charset="0"/>
                <a:ea typeface="Geneva" charset="0"/>
                <a:cs typeface="+mn-cs"/>
              </a:defRPr>
            </a:lvl1pPr>
          </a:lstStyle>
          <a:p>
            <a:pPr>
              <a:defRPr/>
            </a:pPr>
            <a:fld id="{D20EBAD3-548F-43C0-86B0-12602412A0AA}" type="slidenum">
              <a:rPr lang="en-US"/>
              <a:pPr>
                <a:defRPr/>
              </a:pPr>
              <a:t>‹#›</a:t>
            </a:fld>
            <a:endParaRPr lang="en-US"/>
          </a:p>
        </p:txBody>
      </p:sp>
    </p:spTree>
    <p:extLst>
      <p:ext uri="{BB962C8B-B14F-4D97-AF65-F5344CB8AC3E}">
        <p14:creationId xmlns:p14="http://schemas.microsoft.com/office/powerpoint/2010/main" val="15132193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dirty="0" smtClean="0">
                <a:solidFill>
                  <a:srgbClr val="1B1EA5"/>
                </a:solidFill>
              </a:rPr>
              <a:t>I’m Robert Vernon Phillips, UF Smathers Library</a:t>
            </a:r>
            <a:r>
              <a:rPr lang="en-US" altLang="en-US" sz="1800" b="1" baseline="0" dirty="0" smtClean="0">
                <a:solidFill>
                  <a:srgbClr val="1B1EA5"/>
                </a:solidFill>
              </a:rPr>
              <a:t> IT Analyst and Developer.</a:t>
            </a:r>
            <a:endParaRPr lang="en-US" altLang="en-US" sz="1800" b="1" dirty="0" smtClean="0">
              <a:solidFill>
                <a:srgbClr val="1B1EA5"/>
              </a:solidFill>
            </a:endParaRPr>
          </a:p>
        </p:txBody>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8DCE608C-8C70-4877-87AA-6CEA7C716739}" type="slidenum">
              <a:rPr lang="en-US" altLang="en-US">
                <a:solidFill>
                  <a:srgbClr val="000000"/>
                </a:solidFill>
              </a:rPr>
              <a:pPr/>
              <a:t>1</a:t>
            </a:fld>
            <a:endParaRPr lang="en-US" altLang="en-US">
              <a:solidFill>
                <a:srgbClr val="000000"/>
              </a:solidFill>
            </a:endParaRPr>
          </a:p>
        </p:txBody>
      </p:sp>
    </p:spTree>
    <p:extLst>
      <p:ext uri="{BB962C8B-B14F-4D97-AF65-F5344CB8AC3E}">
        <p14:creationId xmlns:p14="http://schemas.microsoft.com/office/powerpoint/2010/main" val="456278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dirty="0" smtClean="0">
                <a:solidFill>
                  <a:srgbClr val="1B1EA5"/>
                </a:solidFill>
              </a:rPr>
              <a:t>Phase I was completed several months ago, and we are now well along in Phase II.</a:t>
            </a:r>
          </a:p>
          <a:p>
            <a:pPr>
              <a:spcBef>
                <a:spcPct val="0"/>
              </a:spcBef>
            </a:pPr>
            <a:endParaRPr lang="en-US" altLang="en-US" sz="1400" b="1" dirty="0" smtClean="0">
              <a:solidFill>
                <a:srgbClr val="1B1EA5"/>
              </a:solidFill>
            </a:endParaRPr>
          </a:p>
          <a:p>
            <a:pPr>
              <a:spcBef>
                <a:spcPct val="0"/>
              </a:spcBef>
            </a:pPr>
            <a:r>
              <a:rPr lang="en-US" altLang="en-US" sz="1400" b="1" dirty="0" smtClean="0">
                <a:solidFill>
                  <a:srgbClr val="1B1EA5"/>
                </a:solidFill>
              </a:rPr>
              <a:t>PAUSE HERE FOR </a:t>
            </a:r>
            <a:r>
              <a:rPr lang="en-US" altLang="en-US" sz="1400" b="1" dirty="0" smtClean="0">
                <a:solidFill>
                  <a:srgbClr val="1B1EA5"/>
                </a:solidFill>
              </a:rPr>
              <a:t>Elsevier presenter (Letitia had family emergency, may be Macy</a:t>
            </a:r>
            <a:r>
              <a:rPr lang="en-US" altLang="en-US" sz="1400" b="1" baseline="0" dirty="0" smtClean="0">
                <a:solidFill>
                  <a:srgbClr val="1B1EA5"/>
                </a:solidFill>
              </a:rPr>
              <a:t> Lee)</a:t>
            </a:r>
          </a:p>
          <a:p>
            <a:pPr>
              <a:spcBef>
                <a:spcPct val="0"/>
              </a:spcBef>
            </a:pPr>
            <a:r>
              <a:rPr lang="en-US" altLang="en-US" sz="1400" b="1" dirty="0" smtClean="0">
                <a:solidFill>
                  <a:srgbClr val="1B1EA5"/>
                </a:solidFill>
              </a:rPr>
              <a:t>– </a:t>
            </a:r>
            <a:r>
              <a:rPr lang="en-US" altLang="en-US" sz="1400" b="1" dirty="0" smtClean="0">
                <a:solidFill>
                  <a:srgbClr val="1B1EA5"/>
                </a:solidFill>
              </a:rPr>
              <a:t>then RESUME WITH BRIEF DISCUSSION OF CHORUS PROJECT</a:t>
            </a: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5469B9FF-ADAA-4CB7-87F1-CA724C46C9A4}" type="slidenum">
              <a:rPr lang="en-US" altLang="en-US"/>
              <a:pPr/>
              <a:t>10</a:t>
            </a:fld>
            <a:endParaRPr lang="en-US" altLang="en-US"/>
          </a:p>
        </p:txBody>
      </p:sp>
    </p:spTree>
    <p:extLst>
      <p:ext uri="{BB962C8B-B14F-4D97-AF65-F5344CB8AC3E}">
        <p14:creationId xmlns:p14="http://schemas.microsoft.com/office/powerpoint/2010/main" val="78209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
        <p:nvSpPr>
          <p:cNvPr id="62467"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a:t>9/23/14</a:t>
            </a:r>
          </a:p>
        </p:txBody>
      </p:sp>
      <p:sp>
        <p:nvSpPr>
          <p:cNvPr id="62468"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BA2BE936-0A93-4D81-AB0C-9F6541D75F45}" type="slidenum">
              <a:rPr lang="en-US" altLang="en-US"/>
              <a:pPr/>
              <a:t>11</a:t>
            </a:fld>
            <a:endParaRPr lang="en-US" altLang="en-US"/>
          </a:p>
        </p:txBody>
      </p:sp>
    </p:spTree>
    <p:extLst>
      <p:ext uri="{BB962C8B-B14F-4D97-AF65-F5344CB8AC3E}">
        <p14:creationId xmlns:p14="http://schemas.microsoft.com/office/powerpoint/2010/main" val="3287426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mtClean="0"/>
              <a:t>Here is a look at the variety of publishers and scholarly societies that make up our membership. There are 50 members and we are tracking well over 3000 journals.</a:t>
            </a:r>
          </a:p>
          <a:p>
            <a:pPr>
              <a:spcBef>
                <a:spcPct val="0"/>
              </a:spcBef>
            </a:pPr>
            <a:endParaRPr lang="en-US" altLang="en-US" smtClean="0"/>
          </a:p>
          <a:p>
            <a:pPr>
              <a:spcBef>
                <a:spcPct val="0"/>
              </a:spcBef>
            </a:pPr>
            <a:r>
              <a:rPr lang="en-US" altLang="en-US" smtClean="0"/>
              <a:t>The majority of our members are not for profits like the Royal Society, AAAS, NAS, the Optical Society as well as commercial houses like Hindawi, Springer Nature, Elsevier and Wiley.</a:t>
            </a:r>
          </a:p>
          <a:p>
            <a:pPr>
              <a:spcBef>
                <a:spcPct val="0"/>
              </a:spcBef>
            </a:pPr>
            <a:r>
              <a:rPr lang="en-US" altLang="en-US" smtClean="0"/>
              <a:t/>
            </a:r>
            <a:br>
              <a:rPr lang="en-US" altLang="en-US" smtClean="0"/>
            </a:br>
            <a:r>
              <a:rPr lang="en-US" altLang="en-US" smtClean="0"/>
              <a:t>OA and subscription publishers alike are part of CHORUS as well as the system vendors who support their efforts.</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B642F447-E1D2-47B0-9650-D1665F2BE72B}" type="slidenum">
              <a:rPr lang="en-US" altLang="en-US"/>
              <a:pPr/>
              <a:t>12</a:t>
            </a:fld>
            <a:endParaRPr lang="en-US" altLang="en-US"/>
          </a:p>
        </p:txBody>
      </p:sp>
    </p:spTree>
    <p:extLst>
      <p:ext uri="{BB962C8B-B14F-4D97-AF65-F5344CB8AC3E}">
        <p14:creationId xmlns:p14="http://schemas.microsoft.com/office/powerpoint/2010/main" val="3518372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smtClean="0">
                <a:solidFill>
                  <a:srgbClr val="1B1EA5"/>
                </a:solidFill>
              </a:rPr>
              <a:t>When I first saw this slide, the word compliance was, as it is now, in the center, but there was one less figure on the slide. I went up to Howard Ratnor after his presentation about CHORUS and told him that the person on my campus who was loosing sleep over compliance wasn’t on his slide: the Vice President of Research. I acknowledged the need to focus the initial development of CHORUS on publishers and funding agencies, but pointed out that this was a three legged stool and there were three figures from academic institutions (the librarian, the VP research and the researcher) who were not participating in the design of the CHORUS system. I suggested that when they were ready, UF and other academic institutions should participate in the development of CHORUS to ensure that it met our needs as well as those of publishers and funders.  A few months ago, Howard contacted me and said they were ready to expand the partnership and asked if UF would participate. I quickly agreed. This offer came about in part because of the pilot project we had already begun with Elsevier, which CHORUS members had been observing closely. </a:t>
            </a:r>
          </a:p>
          <a:p>
            <a:pPr>
              <a:spcBef>
                <a:spcPct val="0"/>
              </a:spcBef>
            </a:pPr>
            <a:endParaRPr lang="en-US" altLang="en-US" sz="1800" b="1" smtClean="0">
              <a:solidFill>
                <a:srgbClr val="1B1EA5"/>
              </a:solidFill>
            </a:endParaRPr>
          </a:p>
          <a:p>
            <a:pPr>
              <a:spcBef>
                <a:spcPct val="0"/>
              </a:spcBef>
            </a:pPr>
            <a:r>
              <a:rPr lang="en-US" altLang="en-US" sz="1800" b="1" smtClean="0">
                <a:solidFill>
                  <a:srgbClr val="1B1EA5"/>
                </a:solidFill>
              </a:rPr>
              <a:t>We expect to issue a report on the initial phase of the CHORUS project in May – and add additional libraries and additional publishers to the next phase of the project. </a:t>
            </a:r>
          </a:p>
          <a:p>
            <a:pPr>
              <a:spcBef>
                <a:spcPct val="0"/>
              </a:spcBef>
            </a:pPr>
            <a:endParaRPr lang="en-US" altLang="en-US" sz="1800" b="1" smtClean="0">
              <a:solidFill>
                <a:srgbClr val="1B1EA5"/>
              </a:solidFill>
            </a:endParaRPr>
          </a:p>
        </p:txBody>
      </p:sp>
      <p:sp>
        <p:nvSpPr>
          <p:cNvPr id="675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74137EA2-00C9-4650-A8B5-2D526D99A749}" type="slidenum">
              <a:rPr lang="en-US" altLang="en-US"/>
              <a:pPr/>
              <a:t>14</a:t>
            </a:fld>
            <a:endParaRPr lang="en-US" altLang="en-US"/>
          </a:p>
        </p:txBody>
      </p:sp>
    </p:spTree>
    <p:extLst>
      <p:ext uri="{BB962C8B-B14F-4D97-AF65-F5344CB8AC3E}">
        <p14:creationId xmlns:p14="http://schemas.microsoft.com/office/powerpoint/2010/main" val="1039018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smtClean="0">
                <a:solidFill>
                  <a:srgbClr val="1B1EA5"/>
                </a:solidFill>
              </a:rPr>
              <a:t>As I mentioned earlier, 8 of the 10 publishers most selected by UF authors are CHORUS members, which is one of the main reasons we are working with CHORUS in an additional joint project. </a:t>
            </a:r>
          </a:p>
          <a:p>
            <a:pPr>
              <a:spcBef>
                <a:spcPct val="0"/>
              </a:spcBef>
            </a:pPr>
            <a:endParaRPr lang="en-US" altLang="en-US" sz="1800" b="1" smtClean="0">
              <a:solidFill>
                <a:srgbClr val="1B1EA5"/>
              </a:solidFill>
            </a:endParaRPr>
          </a:p>
          <a:p>
            <a:pPr>
              <a:spcBef>
                <a:spcPct val="0"/>
              </a:spcBef>
            </a:pPr>
            <a:r>
              <a:rPr lang="en-US" altLang="en-US" sz="1800" b="1" smtClean="0">
                <a:solidFill>
                  <a:srgbClr val="1B1EA5"/>
                </a:solidFill>
              </a:rPr>
              <a:t>7 CHORUS members are already participating in this pilot and we expect more to join.</a:t>
            </a:r>
          </a:p>
        </p:txBody>
      </p:sp>
      <p:sp>
        <p:nvSpPr>
          <p:cNvPr id="69635"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a:t>9/23/14</a:t>
            </a:r>
          </a:p>
        </p:txBody>
      </p:sp>
      <p:sp>
        <p:nvSpPr>
          <p:cNvPr id="69636"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2C35655-44F1-48F7-AE9D-364BA36A98D5}" type="slidenum">
              <a:rPr lang="en-US" altLang="en-US"/>
              <a:pPr/>
              <a:t>15</a:t>
            </a:fld>
            <a:endParaRPr lang="en-US" altLang="en-US"/>
          </a:p>
        </p:txBody>
      </p:sp>
    </p:spTree>
    <p:extLst>
      <p:ext uri="{BB962C8B-B14F-4D97-AF65-F5344CB8AC3E}">
        <p14:creationId xmlns:p14="http://schemas.microsoft.com/office/powerpoint/2010/main" val="382056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138">
              <a:spcBef>
                <a:spcPct val="0"/>
              </a:spcBef>
            </a:pPr>
            <a:r>
              <a:rPr lang="en-US" altLang="en-US" sz="1400" b="1" smtClean="0">
                <a:solidFill>
                  <a:srgbClr val="1B1EA5"/>
                </a:solidFill>
              </a:rPr>
              <a:t>The most important goal is facilitating compliance. The major steps are to identify articles by UF authors; check the metadata for the funding source; verify deposit in the appropriate funder repository; and report to UF.</a:t>
            </a:r>
          </a:p>
          <a:p>
            <a:pPr defTabSz="465138">
              <a:spcBef>
                <a:spcPct val="0"/>
              </a:spcBef>
            </a:pPr>
            <a:endParaRPr lang="en-US" altLang="en-US" sz="1400" b="1" smtClean="0">
              <a:solidFill>
                <a:srgbClr val="1B1EA5"/>
              </a:solidFill>
            </a:endParaRPr>
          </a:p>
          <a:p>
            <a:pPr defTabSz="465138">
              <a:spcBef>
                <a:spcPct val="0"/>
              </a:spcBef>
            </a:pPr>
            <a:r>
              <a:rPr lang="en-US" altLang="en-US" sz="1400" b="1" smtClean="0">
                <a:solidFill>
                  <a:srgbClr val="1B1EA5"/>
                </a:solidFill>
              </a:rPr>
              <a:t>The report might indicate that Professor Smith published an article based on a DOE grant and it is in the DOE mandated repository, while Professor Jones published an article funded by NSF that is not yet in the mandated repository. A subsequent report might confirm that Professor Jones’ article is now in the repository. </a:t>
            </a:r>
          </a:p>
          <a:p>
            <a:pPr defTabSz="465138">
              <a:spcBef>
                <a:spcPct val="0"/>
              </a:spcBef>
            </a:pPr>
            <a:endParaRPr lang="en-US" altLang="en-US" sz="1400" b="1" smtClean="0">
              <a:solidFill>
                <a:srgbClr val="1B1EA5"/>
              </a:solidFill>
            </a:endParaRPr>
          </a:p>
          <a:p>
            <a:pPr defTabSz="465138">
              <a:spcBef>
                <a:spcPct val="0"/>
              </a:spcBef>
            </a:pPr>
            <a:r>
              <a:rPr lang="en-US" altLang="en-US" sz="1400" b="1" smtClean="0">
                <a:solidFill>
                  <a:srgbClr val="1B1EA5"/>
                </a:solidFill>
              </a:rPr>
              <a:t>The office of compliance would only need to follow up on articles that were not yet deposited. </a:t>
            </a:r>
          </a:p>
        </p:txBody>
      </p:sp>
      <p:sp>
        <p:nvSpPr>
          <p:cNvPr id="716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FECC54EB-6B45-44BA-B075-89EAD8E17338}" type="slidenum">
              <a:rPr lang="en-US" altLang="en-US">
                <a:solidFill>
                  <a:srgbClr val="000000"/>
                </a:solidFill>
              </a:rPr>
              <a:pPr/>
              <a:t>16</a:t>
            </a:fld>
            <a:endParaRPr lang="en-US" altLang="en-US">
              <a:solidFill>
                <a:srgbClr val="000000"/>
              </a:solidFill>
            </a:endParaRPr>
          </a:p>
        </p:txBody>
      </p:sp>
    </p:spTree>
    <p:extLst>
      <p:ext uri="{BB962C8B-B14F-4D97-AF65-F5344CB8AC3E}">
        <p14:creationId xmlns:p14="http://schemas.microsoft.com/office/powerpoint/2010/main" val="1265842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5138">
              <a:spcBef>
                <a:spcPct val="0"/>
              </a:spcBef>
            </a:pPr>
            <a:endParaRPr lang="en-US" altLang="en-US" sz="1400" b="1" smtClean="0">
              <a:solidFill>
                <a:srgbClr val="1B1EA5"/>
              </a:solidFill>
            </a:endParaRPr>
          </a:p>
        </p:txBody>
      </p:sp>
      <p:sp>
        <p:nvSpPr>
          <p:cNvPr id="737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8318F05-EB1A-4CE9-8C09-89CE77D43C6D}" type="slidenum">
              <a:rPr lang="en-US" altLang="en-US">
                <a:solidFill>
                  <a:srgbClr val="000000"/>
                </a:solidFill>
              </a:rPr>
              <a:pPr/>
              <a:t>17</a:t>
            </a:fld>
            <a:endParaRPr lang="en-US" altLang="en-US">
              <a:solidFill>
                <a:srgbClr val="000000"/>
              </a:solidFill>
            </a:endParaRPr>
          </a:p>
        </p:txBody>
      </p:sp>
    </p:spTree>
    <p:extLst>
      <p:ext uri="{BB962C8B-B14F-4D97-AF65-F5344CB8AC3E}">
        <p14:creationId xmlns:p14="http://schemas.microsoft.com/office/powerpoint/2010/main" val="873643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31863">
              <a:spcBef>
                <a:spcPct val="0"/>
              </a:spcBef>
            </a:pPr>
            <a:r>
              <a:rPr lang="en-US" altLang="en-US" sz="1800" b="1" dirty="0" smtClean="0">
                <a:solidFill>
                  <a:srgbClr val="1B1EA5"/>
                </a:solidFill>
              </a:rPr>
              <a:t>The University of Florida</a:t>
            </a:r>
            <a:r>
              <a:rPr lang="en-US" altLang="en-US" sz="1800" b="1" baseline="0" dirty="0" smtClean="0">
                <a:solidFill>
                  <a:srgbClr val="1B1EA5"/>
                </a:solidFill>
              </a:rPr>
              <a:t> is increasing access to works of UF Authors, including Open Access works, via </a:t>
            </a:r>
            <a:r>
              <a:rPr lang="en-US" altLang="en-US" sz="1800" b="1" dirty="0" smtClean="0">
                <a:solidFill>
                  <a:srgbClr val="1B1EA5"/>
                </a:solidFill>
              </a:rPr>
              <a:t>two </a:t>
            </a:r>
            <a:r>
              <a:rPr lang="en-US" altLang="en-US" sz="1800" b="1" dirty="0" smtClean="0">
                <a:solidFill>
                  <a:srgbClr val="1B1EA5"/>
                </a:solidFill>
              </a:rPr>
              <a:t>related pilot projects, one with Elsevier and the other with </a:t>
            </a:r>
            <a:r>
              <a:rPr lang="en-US" altLang="en-US" sz="1800" b="1" dirty="0" smtClean="0">
                <a:solidFill>
                  <a:srgbClr val="1B1EA5"/>
                </a:solidFill>
              </a:rPr>
              <a:t>Chorus.</a:t>
            </a:r>
          </a:p>
          <a:p>
            <a:pPr defTabSz="931863">
              <a:spcBef>
                <a:spcPct val="0"/>
              </a:spcBef>
            </a:pPr>
            <a:r>
              <a:rPr lang="en-US" altLang="en-US" sz="1800" b="1" dirty="0" smtClean="0">
                <a:solidFill>
                  <a:srgbClr val="1B1EA5"/>
                </a:solidFill>
              </a:rPr>
              <a:t>The projects also </a:t>
            </a:r>
            <a:r>
              <a:rPr lang="en-US" altLang="en-US" sz="1800" b="1" dirty="0" smtClean="0">
                <a:solidFill>
                  <a:srgbClr val="1B1EA5"/>
                </a:solidFill>
              </a:rPr>
              <a:t>that demonstrate one way academic libraries and publishers can work together for interoperability between information systems in ways that can generate benefits for both</a:t>
            </a:r>
            <a:r>
              <a:rPr lang="en-US" altLang="en-US" sz="1800" b="1" dirty="0" smtClean="0">
                <a:solidFill>
                  <a:srgbClr val="1B1EA5"/>
                </a:solidFill>
              </a:rPr>
              <a:t>.</a:t>
            </a:r>
          </a:p>
          <a:p>
            <a:pPr defTabSz="931863">
              <a:spcBef>
                <a:spcPct val="0"/>
              </a:spcBef>
            </a:pPr>
            <a:r>
              <a:rPr lang="en-US" altLang="en-US" sz="1800" b="1" dirty="0" smtClean="0">
                <a:solidFill>
                  <a:srgbClr val="1B1EA5"/>
                </a:solidFill>
              </a:rPr>
              <a:t> </a:t>
            </a:r>
            <a:r>
              <a:rPr lang="en-US" altLang="en-US" sz="1800" b="1" dirty="0" smtClean="0">
                <a:solidFill>
                  <a:srgbClr val="1B1EA5"/>
                </a:solidFill>
              </a:rPr>
              <a:t> </a:t>
            </a:r>
            <a:endParaRPr lang="en-US" altLang="en-US" sz="1800" b="1" dirty="0" smtClean="0">
              <a:solidFill>
                <a:srgbClr val="1B1EA5"/>
              </a:solidFill>
            </a:endParaRPr>
          </a:p>
          <a:p>
            <a:pPr defTabSz="931863">
              <a:spcBef>
                <a:spcPct val="0"/>
              </a:spcBef>
            </a:pPr>
            <a:r>
              <a:rPr lang="en-US" altLang="en-US" sz="1800" b="1" dirty="0" smtClean="0">
                <a:solidFill>
                  <a:srgbClr val="1B1EA5"/>
                </a:solidFill>
              </a:rPr>
              <a:t>Before </a:t>
            </a:r>
            <a:r>
              <a:rPr lang="en-US" altLang="en-US" sz="1800" b="1" dirty="0" smtClean="0">
                <a:solidFill>
                  <a:srgbClr val="1B1EA5"/>
                </a:solidFill>
              </a:rPr>
              <a:t>beginning these projects, </a:t>
            </a:r>
            <a:r>
              <a:rPr lang="en-US" altLang="en-US" sz="1800" b="1" dirty="0" smtClean="0">
                <a:solidFill>
                  <a:srgbClr val="1B1EA5"/>
                </a:solidFill>
              </a:rPr>
              <a:t>our</a:t>
            </a:r>
            <a:r>
              <a:rPr lang="en-US" altLang="en-US" sz="1800" b="1" baseline="0" dirty="0" smtClean="0">
                <a:solidFill>
                  <a:srgbClr val="1B1EA5"/>
                </a:solidFill>
              </a:rPr>
              <a:t> Dean Judy Russell</a:t>
            </a:r>
            <a:r>
              <a:rPr lang="en-US" altLang="en-US" sz="1800" b="1" dirty="0" smtClean="0">
                <a:solidFill>
                  <a:srgbClr val="1B1EA5"/>
                </a:solidFill>
              </a:rPr>
              <a:t> </a:t>
            </a:r>
            <a:r>
              <a:rPr lang="en-US" altLang="en-US" sz="1800" b="1" dirty="0" smtClean="0">
                <a:solidFill>
                  <a:srgbClr val="1B1EA5"/>
                </a:solidFill>
              </a:rPr>
              <a:t>had discussions over several years with </a:t>
            </a:r>
            <a:r>
              <a:rPr lang="en-US" altLang="en-US" sz="1800" b="1" dirty="0" smtClean="0">
                <a:solidFill>
                  <a:srgbClr val="1B1EA5"/>
                </a:solidFill>
              </a:rPr>
              <a:t>her </a:t>
            </a:r>
            <a:r>
              <a:rPr lang="en-US" altLang="en-US" sz="1800" b="1" dirty="0" smtClean="0">
                <a:solidFill>
                  <a:srgbClr val="1B1EA5"/>
                </a:solidFill>
              </a:rPr>
              <a:t>Provost, Vice President for Research, and members of the faculty, including the Faculty Research Council, about the need to document and provide improved access to faculty research -- without placing additional burdens on our already very busy faculty. </a:t>
            </a:r>
            <a:endParaRPr lang="en-US" altLang="en-US" sz="1800" b="1" dirty="0" smtClean="0">
              <a:solidFill>
                <a:srgbClr val="1B1EA5"/>
              </a:solidFill>
            </a:endParaRPr>
          </a:p>
          <a:p>
            <a:pPr defTabSz="931863">
              <a:spcBef>
                <a:spcPct val="0"/>
              </a:spcBef>
            </a:pPr>
            <a:r>
              <a:rPr lang="en-US" altLang="en-US" sz="1800" b="1" dirty="0" smtClean="0">
                <a:solidFill>
                  <a:srgbClr val="1B1EA5"/>
                </a:solidFill>
              </a:rPr>
              <a:t>With </a:t>
            </a:r>
            <a:r>
              <a:rPr lang="en-US" altLang="en-US" sz="1800" b="1" dirty="0" smtClean="0">
                <a:solidFill>
                  <a:srgbClr val="1B1EA5"/>
                </a:solidFill>
              </a:rPr>
              <a:t>the development of the White House Office of Science and Technology Policy (OSTP) mandates for deposit of the results of federally-funded research, these discussions began to include the word COMPLIANCE! </a:t>
            </a:r>
            <a:endParaRPr lang="en-US" altLang="en-US" sz="1800" b="1" dirty="0" smtClean="0">
              <a:solidFill>
                <a:srgbClr val="1B1EA5"/>
              </a:solidFill>
            </a:endParaRPr>
          </a:p>
          <a:p>
            <a:pPr defTabSz="931863">
              <a:spcBef>
                <a:spcPct val="0"/>
              </a:spcBef>
            </a:pPr>
            <a:r>
              <a:rPr lang="en-US" altLang="en-US" sz="1800" b="1" dirty="0" smtClean="0">
                <a:solidFill>
                  <a:srgbClr val="1B1EA5"/>
                </a:solidFill>
              </a:rPr>
              <a:t>All </a:t>
            </a:r>
            <a:r>
              <a:rPr lang="en-US" altLang="en-US" sz="1800" b="1" dirty="0" smtClean="0">
                <a:solidFill>
                  <a:srgbClr val="1B1EA5"/>
                </a:solidFill>
              </a:rPr>
              <a:t>of these discussions eventually ended with the plea — ”Why can’t the library solve this problem -- without placing additional burdens on our already very busy faculty.”  </a:t>
            </a:r>
            <a:endParaRPr lang="en-US" altLang="en-US" sz="1800" b="1" dirty="0" smtClean="0">
              <a:solidFill>
                <a:srgbClr val="1B1EA5"/>
              </a:solidFill>
            </a:endParaRPr>
          </a:p>
          <a:p>
            <a:pPr defTabSz="931863">
              <a:spcBef>
                <a:spcPct val="0"/>
              </a:spcBef>
            </a:pPr>
            <a:r>
              <a:rPr lang="en-US" altLang="en-US" sz="1800" b="1" dirty="0" smtClean="0">
                <a:solidFill>
                  <a:srgbClr val="1B1EA5"/>
                </a:solidFill>
              </a:rPr>
              <a:t>UF </a:t>
            </a:r>
            <a:r>
              <a:rPr lang="en-US" altLang="en-US" sz="1800" b="1" dirty="0" smtClean="0">
                <a:solidFill>
                  <a:srgbClr val="1B1EA5"/>
                </a:solidFill>
              </a:rPr>
              <a:t>authors publish approximately 8,000 scholarly journal articles a year. Unfortunately, our faculty do not have a culture of deposit of their article manuscripts in the Institutional Repository (IR@UF), although many do rely on it for deposit of other content. </a:t>
            </a:r>
            <a:endParaRPr lang="en-US" altLang="en-US" sz="1800" b="1" dirty="0" smtClean="0">
              <a:solidFill>
                <a:srgbClr val="1B1EA5"/>
              </a:solidFill>
            </a:endParaRPr>
          </a:p>
          <a:p>
            <a:pPr defTabSz="931863">
              <a:spcBef>
                <a:spcPct val="0"/>
              </a:spcBef>
            </a:pPr>
            <a:r>
              <a:rPr lang="en-US" altLang="en-US" sz="1800" b="1" dirty="0" smtClean="0">
                <a:solidFill>
                  <a:srgbClr val="1B1EA5"/>
                </a:solidFill>
              </a:rPr>
              <a:t>Obviously</a:t>
            </a:r>
            <a:r>
              <a:rPr lang="en-US" altLang="en-US" sz="1800" b="1" dirty="0" smtClean="0">
                <a:solidFill>
                  <a:srgbClr val="1B1EA5"/>
                </a:solidFill>
              </a:rPr>
              <a:t>, it would be very expensive and time consuming for library staff to track down all of those manuscripts – and responding to our demands for those manuscripts would definitely place additional burdens on our already very busy faculty. </a:t>
            </a:r>
          </a:p>
          <a:p>
            <a:pPr defTabSz="931863">
              <a:spcBef>
                <a:spcPct val="0"/>
              </a:spcBef>
            </a:pPr>
            <a:endParaRPr lang="en-US" altLang="en-US" sz="1800" b="1" dirty="0" smtClean="0">
              <a:solidFill>
                <a:srgbClr val="1B1EA5"/>
              </a:solidFill>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311AEE55-B7F1-4DFD-9279-A6AB3C4C5083}" type="slidenum">
              <a:rPr lang="en-US" altLang="en-US">
                <a:solidFill>
                  <a:srgbClr val="000000"/>
                </a:solidFill>
              </a:rPr>
              <a:pPr/>
              <a:t>2</a:t>
            </a:fld>
            <a:endParaRPr lang="en-US" altLang="en-US">
              <a:solidFill>
                <a:srgbClr val="000000"/>
              </a:solidFill>
            </a:endParaRPr>
          </a:p>
        </p:txBody>
      </p:sp>
    </p:spTree>
    <p:extLst>
      <p:ext uri="{BB962C8B-B14F-4D97-AF65-F5344CB8AC3E}">
        <p14:creationId xmlns:p14="http://schemas.microsoft.com/office/powerpoint/2010/main" val="3810717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dirty="0" smtClean="0">
                <a:solidFill>
                  <a:srgbClr val="1B1EA5"/>
                </a:solidFill>
              </a:rPr>
              <a:t>Dean Russell is most frequently </a:t>
            </a:r>
            <a:r>
              <a:rPr lang="en-US" altLang="en-US" sz="1800" b="1" dirty="0" smtClean="0">
                <a:solidFill>
                  <a:srgbClr val="1B1EA5"/>
                </a:solidFill>
              </a:rPr>
              <a:t>asked </a:t>
            </a:r>
            <a:r>
              <a:rPr lang="en-US" altLang="en-US" sz="1800" b="1" dirty="0" smtClean="0">
                <a:solidFill>
                  <a:srgbClr val="1B1EA5"/>
                </a:solidFill>
              </a:rPr>
              <a:t>“Why </a:t>
            </a:r>
            <a:r>
              <a:rPr lang="en-US" altLang="en-US" sz="1800" b="1" dirty="0" smtClean="0">
                <a:solidFill>
                  <a:srgbClr val="1B1EA5"/>
                </a:solidFill>
              </a:rPr>
              <a:t>Elsevier? Why Chorus</a:t>
            </a:r>
            <a:r>
              <a:rPr lang="en-US" altLang="en-US" sz="1800" b="1" dirty="0" smtClean="0">
                <a:solidFill>
                  <a:srgbClr val="1B1EA5"/>
                </a:solidFill>
              </a:rPr>
              <a:t>?”, and this slide  </a:t>
            </a:r>
            <a:r>
              <a:rPr lang="en-US" altLang="en-US" sz="1800" b="1" dirty="0" smtClean="0">
                <a:solidFill>
                  <a:srgbClr val="1B1EA5"/>
                </a:solidFill>
              </a:rPr>
              <a:t>answers that question. </a:t>
            </a:r>
            <a:endParaRPr lang="en-US" altLang="en-US" sz="1800" b="1" dirty="0" smtClean="0">
              <a:solidFill>
                <a:srgbClr val="1B1EA5"/>
              </a:solidFill>
            </a:endParaRPr>
          </a:p>
          <a:p>
            <a:pPr>
              <a:spcBef>
                <a:spcPct val="0"/>
              </a:spcBef>
            </a:pPr>
            <a:r>
              <a:rPr lang="en-US" altLang="en-US" sz="1800" b="1" dirty="0" smtClean="0">
                <a:solidFill>
                  <a:srgbClr val="1B1EA5"/>
                </a:solidFill>
              </a:rPr>
              <a:t>UF </a:t>
            </a:r>
            <a:r>
              <a:rPr lang="en-US" altLang="en-US" sz="1800" b="1" dirty="0" smtClean="0">
                <a:solidFill>
                  <a:srgbClr val="1B1EA5"/>
                </a:solidFill>
              </a:rPr>
              <a:t>authors publish approximately 8,000 articles per year. 8 of the 10 publishers most selected by UF authors are CHORUS members. </a:t>
            </a:r>
            <a:endParaRPr lang="en-US" altLang="en-US" sz="1800" b="1" dirty="0" smtClean="0">
              <a:solidFill>
                <a:srgbClr val="1B1EA5"/>
              </a:solidFill>
            </a:endParaRPr>
          </a:p>
          <a:p>
            <a:pPr>
              <a:spcBef>
                <a:spcPct val="0"/>
              </a:spcBef>
            </a:pPr>
            <a:r>
              <a:rPr lang="en-US" altLang="en-US" sz="1800" b="1" dirty="0" smtClean="0">
                <a:solidFill>
                  <a:srgbClr val="1B1EA5"/>
                </a:solidFill>
              </a:rPr>
              <a:t>Elsevier </a:t>
            </a:r>
            <a:r>
              <a:rPr lang="en-US" altLang="en-US" sz="1800" b="1" dirty="0" smtClean="0">
                <a:solidFill>
                  <a:srgbClr val="1B1EA5"/>
                </a:solidFill>
              </a:rPr>
              <a:t>has the largest volume of any publisher, with 1,100 to 1,300 articles per year, followed by Springer/Nature and Wiley.  </a:t>
            </a:r>
            <a:endParaRPr lang="en-US" altLang="en-US" sz="1800" b="1" dirty="0" smtClean="0">
              <a:solidFill>
                <a:srgbClr val="1B1EA5"/>
              </a:solidFill>
            </a:endParaRPr>
          </a:p>
          <a:p>
            <a:pPr>
              <a:spcBef>
                <a:spcPct val="0"/>
              </a:spcBef>
            </a:pPr>
            <a:r>
              <a:rPr lang="en-US" altLang="en-US" sz="1800" b="1" dirty="0" smtClean="0">
                <a:solidFill>
                  <a:srgbClr val="1B1EA5"/>
                </a:solidFill>
              </a:rPr>
              <a:t>Automated </a:t>
            </a:r>
            <a:r>
              <a:rPr lang="en-US" altLang="en-US" sz="1800" b="1" dirty="0" smtClean="0">
                <a:solidFill>
                  <a:srgbClr val="1B1EA5"/>
                </a:solidFill>
              </a:rPr>
              <a:t>solutions for identification and access to articles by UF authors from multiple publishers reduces the burden on our academic faculty, the library faculty and staff, and by sharing data on compliance, on the staff of the office of compliance of the VP research. </a:t>
            </a:r>
          </a:p>
        </p:txBody>
      </p:sp>
      <p:sp>
        <p:nvSpPr>
          <p:cNvPr id="4" name="Slide Number Placeholder 3"/>
          <p:cNvSpPr>
            <a:spLocks noGrp="1"/>
          </p:cNvSpPr>
          <p:nvPr>
            <p:ph type="sldNum" sz="quarter" idx="5"/>
          </p:nvPr>
        </p:nvSpPr>
        <p:spPr/>
        <p:txBody>
          <a:bodyPr/>
          <a:lstStyle/>
          <a:p>
            <a:pPr defTabSz="933237" eaLnBrk="1" fontAlgn="auto" hangingPunct="1">
              <a:spcBef>
                <a:spcPts val="0"/>
              </a:spcBef>
              <a:spcAft>
                <a:spcPts val="0"/>
              </a:spcAft>
              <a:defRPr/>
            </a:pPr>
            <a:fld id="{D7F45015-43BA-47E3-B142-CFC57014D338}" type="slidenum">
              <a:rPr lang="en-US">
                <a:solidFill>
                  <a:prstClr val="black"/>
                </a:solidFill>
                <a:latin typeface="Calibri" panose="020F0502020204030204"/>
                <a:ea typeface="+mn-ea"/>
              </a:rPr>
              <a:pPr defTabSz="933237" eaLnBrk="1" fontAlgn="auto" hangingPunct="1">
                <a:spcBef>
                  <a:spcPts val="0"/>
                </a:spcBef>
                <a:spcAft>
                  <a:spcPts val="0"/>
                </a:spcAft>
                <a:defRPr/>
              </a:pPr>
              <a:t>3</a:t>
            </a:fld>
            <a:endParaRPr lang="en-US" dirty="0">
              <a:solidFill>
                <a:prstClr val="black"/>
              </a:solidFill>
              <a:latin typeface="Calibri" panose="020F0502020204030204"/>
              <a:ea typeface="+mn-ea"/>
            </a:endParaRPr>
          </a:p>
        </p:txBody>
      </p:sp>
    </p:spTree>
    <p:extLst>
      <p:ext uri="{BB962C8B-B14F-4D97-AF65-F5344CB8AC3E}">
        <p14:creationId xmlns:p14="http://schemas.microsoft.com/office/powerpoint/2010/main" val="2469266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800" b="1" dirty="0" smtClean="0">
                <a:solidFill>
                  <a:srgbClr val="1B1EA5"/>
                </a:solidFill>
              </a:rPr>
              <a:t>The inverse of that question is why would Elsevier and CHORUS choose to work with UF. </a:t>
            </a:r>
            <a:endParaRPr lang="en-US" altLang="en-US" sz="1800" b="1" dirty="0" smtClean="0">
              <a:solidFill>
                <a:srgbClr val="1B1EA5"/>
              </a:solidFill>
            </a:endParaRPr>
          </a:p>
          <a:p>
            <a:pPr>
              <a:spcBef>
                <a:spcPct val="0"/>
              </a:spcBef>
            </a:pPr>
            <a:r>
              <a:rPr lang="en-US" altLang="en-US" sz="1800" b="1" dirty="0" smtClean="0">
                <a:solidFill>
                  <a:srgbClr val="1B1EA5"/>
                </a:solidFill>
              </a:rPr>
              <a:t>First</a:t>
            </a:r>
            <a:r>
              <a:rPr lang="en-US" altLang="en-US" sz="1800" b="1" dirty="0" smtClean="0">
                <a:solidFill>
                  <a:srgbClr val="1B1EA5"/>
                </a:solidFill>
              </a:rPr>
              <a:t>, because </a:t>
            </a:r>
            <a:r>
              <a:rPr lang="en-US" altLang="en-US" sz="1800" b="1" dirty="0" smtClean="0">
                <a:solidFill>
                  <a:srgbClr val="1B1EA5"/>
                </a:solidFill>
              </a:rPr>
              <a:t>Dean</a:t>
            </a:r>
            <a:r>
              <a:rPr lang="en-US" altLang="en-US" sz="1800" b="1" baseline="0" dirty="0" smtClean="0">
                <a:solidFill>
                  <a:srgbClr val="1B1EA5"/>
                </a:solidFill>
              </a:rPr>
              <a:t> Russel</a:t>
            </a:r>
            <a:r>
              <a:rPr lang="en-US" altLang="en-US" sz="1800" b="1" dirty="0" smtClean="0">
                <a:solidFill>
                  <a:srgbClr val="1B1EA5"/>
                </a:solidFill>
              </a:rPr>
              <a:t> </a:t>
            </a:r>
            <a:r>
              <a:rPr lang="en-US" altLang="en-US" sz="1800" b="1" dirty="0" smtClean="0">
                <a:solidFill>
                  <a:srgbClr val="1B1EA5"/>
                </a:solidFill>
              </a:rPr>
              <a:t>asked! It helps to have a willing partner. Second, because UF is a large, comprehensive research intensive university.  UF ranks 6</a:t>
            </a:r>
            <a:r>
              <a:rPr lang="en-US" altLang="en-US" sz="1800" b="1" baseline="30000" dirty="0" smtClean="0">
                <a:solidFill>
                  <a:srgbClr val="1B1EA5"/>
                </a:solidFill>
              </a:rPr>
              <a:t>th</a:t>
            </a:r>
            <a:r>
              <a:rPr lang="en-US" altLang="en-US" sz="1800" b="1" dirty="0" smtClean="0">
                <a:solidFill>
                  <a:srgbClr val="1B1EA5"/>
                </a:solidFill>
              </a:rPr>
              <a:t> in the US in the production of PhDs, with 796 awarded last year. </a:t>
            </a:r>
          </a:p>
        </p:txBody>
      </p:sp>
      <p:sp>
        <p:nvSpPr>
          <p:cNvPr id="4" name="Slide Number Placeholder 3"/>
          <p:cNvSpPr>
            <a:spLocks noGrp="1"/>
          </p:cNvSpPr>
          <p:nvPr>
            <p:ph type="sldNum" sz="quarter" idx="5"/>
          </p:nvPr>
        </p:nvSpPr>
        <p:spPr/>
        <p:txBody>
          <a:bodyPr/>
          <a:lstStyle/>
          <a:p>
            <a:pPr defTabSz="933237" eaLnBrk="1" fontAlgn="auto" hangingPunct="1">
              <a:spcBef>
                <a:spcPts val="0"/>
              </a:spcBef>
              <a:spcAft>
                <a:spcPts val="0"/>
              </a:spcAft>
              <a:defRPr/>
            </a:pPr>
            <a:fld id="{86BF7088-7A4B-4EE6-924D-B3BBE8186F46}" type="slidenum">
              <a:rPr lang="en-US">
                <a:solidFill>
                  <a:prstClr val="black"/>
                </a:solidFill>
                <a:latin typeface="Calibri" panose="020F0502020204030204"/>
                <a:ea typeface="+mn-ea"/>
              </a:rPr>
              <a:pPr defTabSz="933237" eaLnBrk="1" fontAlgn="auto" hangingPunct="1">
                <a:spcBef>
                  <a:spcPts val="0"/>
                </a:spcBef>
                <a:spcAft>
                  <a:spcPts val="0"/>
                </a:spcAft>
                <a:defRPr/>
              </a:pPr>
              <a:t>4</a:t>
            </a:fld>
            <a:endParaRPr lang="en-US" dirty="0">
              <a:solidFill>
                <a:prstClr val="black"/>
              </a:solidFill>
              <a:latin typeface="Calibri" panose="020F0502020204030204"/>
              <a:ea typeface="+mn-ea"/>
            </a:endParaRPr>
          </a:p>
        </p:txBody>
      </p:sp>
    </p:spTree>
    <p:extLst>
      <p:ext uri="{BB962C8B-B14F-4D97-AF65-F5344CB8AC3E}">
        <p14:creationId xmlns:p14="http://schemas.microsoft.com/office/powerpoint/2010/main" val="3450004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dirty="0" smtClean="0">
                <a:solidFill>
                  <a:srgbClr val="1B1EA5"/>
                </a:solidFill>
              </a:rPr>
              <a:t>Dean Russell </a:t>
            </a:r>
            <a:r>
              <a:rPr lang="en-US" altLang="en-US" sz="1400" b="1" dirty="0" smtClean="0">
                <a:solidFill>
                  <a:srgbClr val="1B1EA5"/>
                </a:solidFill>
              </a:rPr>
              <a:t>approached Elsevier to request access to manuscripts by UF authors. Elsevier had the final submitted copy. Elsevier knew what rights our authors had retained or signed away. </a:t>
            </a:r>
          </a:p>
          <a:p>
            <a:pPr>
              <a:spcBef>
                <a:spcPct val="0"/>
              </a:spcBef>
            </a:pPr>
            <a:endParaRPr lang="en-US" altLang="en-US" sz="1400" b="1" dirty="0" smtClean="0">
              <a:solidFill>
                <a:srgbClr val="1B1EA5"/>
              </a:solidFill>
            </a:endParaRPr>
          </a:p>
          <a:p>
            <a:pPr>
              <a:spcBef>
                <a:spcPct val="0"/>
              </a:spcBef>
            </a:pPr>
            <a:r>
              <a:rPr lang="en-US" altLang="en-US" sz="1400" b="1" dirty="0" smtClean="0">
                <a:solidFill>
                  <a:srgbClr val="1B1EA5"/>
                </a:solidFill>
              </a:rPr>
              <a:t>When we began to explore that option, we learned that Elsevier had developed and wanted to test APIs to provide access to the published version through university institutional repositories. The implementers on the Libraries staff quickly decided to use the APIs, rather than to continue to seek the manuscripts. </a:t>
            </a:r>
          </a:p>
          <a:p>
            <a:pPr>
              <a:spcBef>
                <a:spcPct val="0"/>
              </a:spcBef>
            </a:pPr>
            <a:endParaRPr lang="en-US" altLang="en-US" sz="1400" b="1" dirty="0" smtClean="0">
              <a:solidFill>
                <a:srgbClr val="1B1EA5"/>
              </a:solidFill>
            </a:endParaRPr>
          </a:p>
          <a:p>
            <a:pPr>
              <a:spcBef>
                <a:spcPct val="0"/>
              </a:spcBef>
            </a:pPr>
            <a:r>
              <a:rPr lang="en-US" altLang="en-US" sz="1400" b="1" dirty="0" smtClean="0">
                <a:solidFill>
                  <a:srgbClr val="1B1EA5"/>
                </a:solidFill>
              </a:rPr>
              <a:t>There is not a culture of deposit at UF. We had only 7 Elsevier articles on deposit in the IR when the projected started. They were all supported by the UF Open Access Publishing Fund which required deposit of the final article in the IR.</a:t>
            </a:r>
          </a:p>
        </p:txBody>
      </p:sp>
      <p:sp>
        <p:nvSpPr>
          <p:cNvPr id="501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E35B967D-05D0-4138-AC6A-CF503B3C8568}" type="slidenum">
              <a:rPr lang="en-US" altLang="en-US"/>
              <a:pPr/>
              <a:t>5</a:t>
            </a:fld>
            <a:endParaRPr lang="en-US" altLang="en-US"/>
          </a:p>
        </p:txBody>
      </p:sp>
    </p:spTree>
    <p:extLst>
      <p:ext uri="{BB962C8B-B14F-4D97-AF65-F5344CB8AC3E}">
        <p14:creationId xmlns:p14="http://schemas.microsoft.com/office/powerpoint/2010/main" val="39727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dirty="0" smtClean="0">
                <a:solidFill>
                  <a:srgbClr val="1B1EA5"/>
                </a:solidFill>
              </a:rPr>
              <a:t>The most difficult problem was identifying UF authors. The words University and Florida appear in the names of a number of institutions! We have long supported ORCID IDs, but we now also strongly support institutional identifiers.  </a:t>
            </a:r>
          </a:p>
          <a:p>
            <a:pPr>
              <a:spcBef>
                <a:spcPct val="0"/>
              </a:spcBef>
            </a:pPr>
            <a:endParaRPr lang="en-US" altLang="en-US" sz="1400" b="1" dirty="0" smtClean="0">
              <a:solidFill>
                <a:srgbClr val="1B1EA5"/>
              </a:solidFill>
            </a:endParaRPr>
          </a:p>
          <a:p>
            <a:pPr>
              <a:spcBef>
                <a:spcPct val="0"/>
              </a:spcBef>
            </a:pPr>
            <a:r>
              <a:rPr lang="en-US" altLang="en-US" sz="1400" b="1" dirty="0" smtClean="0">
                <a:solidFill>
                  <a:srgbClr val="1B1EA5"/>
                </a:solidFill>
              </a:rPr>
              <a:t>The most surprising discovery was the high number of open access articles published by UF authors in Elsevier journals. We are doing further analysis of open access publishing by these authors and expect to survey them to learn more about their motivation and source of funds. We hope some of them will become champions for a campus-wide open access policy. </a:t>
            </a:r>
          </a:p>
          <a:p>
            <a:pPr>
              <a:spcBef>
                <a:spcPct val="0"/>
              </a:spcBef>
            </a:pPr>
            <a:endParaRPr lang="en-US" altLang="en-US" sz="1400" b="1" dirty="0" smtClean="0">
              <a:solidFill>
                <a:srgbClr val="1B1EA5"/>
              </a:solidFill>
            </a:endParaRPr>
          </a:p>
          <a:p>
            <a:pPr>
              <a:spcBef>
                <a:spcPct val="0"/>
              </a:spcBef>
            </a:pPr>
            <a:r>
              <a:rPr lang="en-US" altLang="en-US" sz="1400" b="1" dirty="0" smtClean="0">
                <a:solidFill>
                  <a:srgbClr val="1B1EA5"/>
                </a:solidFill>
              </a:rPr>
              <a:t>8 to 10 of these authors published over 20 OA articles with Elsevier in these 7 years; one published 30. </a:t>
            </a:r>
          </a:p>
        </p:txBody>
      </p:sp>
      <p:sp>
        <p:nvSpPr>
          <p:cNvPr id="522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440A1300-B695-45E0-8E78-679923F0E9CE}" type="slidenum">
              <a:rPr lang="en-US" altLang="en-US">
                <a:solidFill>
                  <a:srgbClr val="000000"/>
                </a:solidFill>
              </a:rPr>
              <a:pPr/>
              <a:t>6</a:t>
            </a:fld>
            <a:endParaRPr lang="en-US" altLang="en-US">
              <a:solidFill>
                <a:srgbClr val="000000"/>
              </a:solidFill>
            </a:endParaRPr>
          </a:p>
        </p:txBody>
      </p:sp>
    </p:spTree>
    <p:extLst>
      <p:ext uri="{BB962C8B-B14F-4D97-AF65-F5344CB8AC3E}">
        <p14:creationId xmlns:p14="http://schemas.microsoft.com/office/powerpoint/2010/main" val="316939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b="1" smtClean="0"/>
              <a:t>Multiple free APIs that work together to provide access</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489604C2-39B4-4B52-95A1-D2A17232706B}" type="slidenum">
              <a:rPr lang="en-US" altLang="en-US"/>
              <a:pPr/>
              <a:t>7</a:t>
            </a:fld>
            <a:endParaRPr lang="en-US" altLang="en-US"/>
          </a:p>
        </p:txBody>
      </p:sp>
    </p:spTree>
    <p:extLst>
      <p:ext uri="{BB962C8B-B14F-4D97-AF65-F5344CB8AC3E}">
        <p14:creationId xmlns:p14="http://schemas.microsoft.com/office/powerpoint/2010/main" val="416257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dirty="0" smtClean="0">
                <a:solidFill>
                  <a:srgbClr val="1B1EA5"/>
                </a:solidFill>
              </a:rPr>
              <a:t>This is a screen capture of a couple of these Elsevier articles as they appear in the IR@UF.</a:t>
            </a:r>
          </a:p>
          <a:p>
            <a:pPr>
              <a:spcBef>
                <a:spcPct val="0"/>
              </a:spcBef>
            </a:pPr>
            <a:r>
              <a:rPr lang="en-US" altLang="en-US" sz="1400" b="1" dirty="0" smtClean="0">
                <a:solidFill>
                  <a:srgbClr val="1B1EA5"/>
                </a:solidFill>
              </a:rPr>
              <a:t>The item with Check Access circled was published in 1990. UF does not own the </a:t>
            </a:r>
            <a:r>
              <a:rPr lang="en-US" altLang="en-US" sz="1400" b="1" dirty="0" err="1" smtClean="0">
                <a:solidFill>
                  <a:srgbClr val="1B1EA5"/>
                </a:solidFill>
              </a:rPr>
              <a:t>backfile</a:t>
            </a:r>
            <a:r>
              <a:rPr lang="en-US" altLang="en-US" sz="1400" b="1" dirty="0" smtClean="0">
                <a:solidFill>
                  <a:srgbClr val="1B1EA5"/>
                </a:solidFill>
              </a:rPr>
              <a:t> for that journal. </a:t>
            </a:r>
            <a:endParaRPr lang="en-US" altLang="en-US" sz="1400" b="1" dirty="0" smtClean="0">
              <a:solidFill>
                <a:srgbClr val="1B1EA5"/>
              </a:solidFill>
            </a:endParaRPr>
          </a:p>
          <a:p>
            <a:pPr>
              <a:spcBef>
                <a:spcPct val="0"/>
              </a:spcBef>
            </a:pPr>
            <a:r>
              <a:rPr lang="en-US" altLang="en-US" sz="1400" b="1" dirty="0" smtClean="0">
                <a:solidFill>
                  <a:srgbClr val="1B1EA5"/>
                </a:solidFill>
              </a:rPr>
              <a:t>Consequently </a:t>
            </a:r>
            <a:r>
              <a:rPr lang="en-US" altLang="en-US" sz="1400" b="1" dirty="0" smtClean="0">
                <a:solidFill>
                  <a:srgbClr val="1B1EA5"/>
                </a:solidFill>
              </a:rPr>
              <a:t>the Elsevier API identifies (correctly) that a user accessing the article from the UF IP range may not be entitled to access. </a:t>
            </a:r>
            <a:endParaRPr lang="en-US" altLang="en-US" sz="1400" b="1" dirty="0" smtClean="0">
              <a:solidFill>
                <a:srgbClr val="1B1EA5"/>
              </a:solidFill>
            </a:endParaRPr>
          </a:p>
          <a:p>
            <a:pPr>
              <a:spcBef>
                <a:spcPct val="0"/>
              </a:spcBef>
            </a:pPr>
            <a:r>
              <a:rPr lang="en-US" altLang="en-US" sz="1400" b="1" dirty="0" smtClean="0">
                <a:solidFill>
                  <a:srgbClr val="1B1EA5"/>
                </a:solidFill>
              </a:rPr>
              <a:t>A </a:t>
            </a:r>
            <a:r>
              <a:rPr lang="en-US" altLang="en-US" sz="1400" b="1" dirty="0" smtClean="0">
                <a:solidFill>
                  <a:srgbClr val="1B1EA5"/>
                </a:solidFill>
              </a:rPr>
              <a:t>user from another institution with access to the </a:t>
            </a:r>
            <a:r>
              <a:rPr lang="en-US" altLang="en-US" sz="1400" b="1" dirty="0" err="1" smtClean="0">
                <a:solidFill>
                  <a:srgbClr val="1B1EA5"/>
                </a:solidFill>
              </a:rPr>
              <a:t>backfile</a:t>
            </a:r>
            <a:r>
              <a:rPr lang="en-US" altLang="en-US" sz="1400" b="1" dirty="0" smtClean="0">
                <a:solidFill>
                  <a:srgbClr val="1B1EA5"/>
                </a:solidFill>
              </a:rPr>
              <a:t> would see the message You have access. </a:t>
            </a:r>
            <a:endParaRPr lang="en-US" altLang="en-US" sz="1400" b="1" dirty="0" smtClean="0">
              <a:solidFill>
                <a:srgbClr val="1B1EA5"/>
              </a:solidFill>
            </a:endParaRPr>
          </a:p>
          <a:p>
            <a:pPr>
              <a:spcBef>
                <a:spcPct val="0"/>
              </a:spcBef>
            </a:pPr>
            <a:r>
              <a:rPr lang="en-US" altLang="en-US" sz="1400" b="1" dirty="0" smtClean="0">
                <a:solidFill>
                  <a:srgbClr val="1B1EA5"/>
                </a:solidFill>
              </a:rPr>
              <a:t>The </a:t>
            </a:r>
            <a:r>
              <a:rPr lang="en-US" altLang="en-US" sz="1400" b="1" dirty="0" smtClean="0">
                <a:solidFill>
                  <a:srgbClr val="1B1EA5"/>
                </a:solidFill>
              </a:rPr>
              <a:t>API presents results that are specific to the status of the individual user. </a:t>
            </a: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5613">
              <a:defRPr>
                <a:solidFill>
                  <a:schemeClr val="tx1"/>
                </a:solidFill>
                <a:latin typeface="Calibri" panose="020F0502020204030204" pitchFamily="34" charset="0"/>
                <a:ea typeface="Geneva"/>
                <a:cs typeface="Geneva"/>
              </a:defRPr>
            </a:lvl1pPr>
            <a:lvl2pPr marL="742950" indent="-285750" defTabSz="455613">
              <a:defRPr>
                <a:solidFill>
                  <a:schemeClr val="tx1"/>
                </a:solidFill>
                <a:latin typeface="Calibri" panose="020F0502020204030204" pitchFamily="34" charset="0"/>
                <a:ea typeface="Geneva"/>
                <a:cs typeface="Geneva"/>
              </a:defRPr>
            </a:lvl2pPr>
            <a:lvl3pPr marL="1143000" indent="-228600" defTabSz="455613">
              <a:defRPr>
                <a:solidFill>
                  <a:schemeClr val="tx1"/>
                </a:solidFill>
                <a:latin typeface="Calibri" panose="020F0502020204030204" pitchFamily="34" charset="0"/>
                <a:ea typeface="Geneva"/>
                <a:cs typeface="Geneva"/>
              </a:defRPr>
            </a:lvl3pPr>
            <a:lvl4pPr marL="1600200" indent="-228600" defTabSz="455613">
              <a:defRPr>
                <a:solidFill>
                  <a:schemeClr val="tx1"/>
                </a:solidFill>
                <a:latin typeface="Calibri" panose="020F0502020204030204" pitchFamily="34" charset="0"/>
                <a:ea typeface="Geneva"/>
                <a:cs typeface="Geneva"/>
              </a:defRPr>
            </a:lvl4pPr>
            <a:lvl5pPr marL="2057400" indent="-228600" defTabSz="455613">
              <a:defRPr>
                <a:solidFill>
                  <a:schemeClr val="tx1"/>
                </a:solidFill>
                <a:latin typeface="Calibri" panose="020F0502020204030204" pitchFamily="34" charset="0"/>
                <a:ea typeface="Geneva"/>
                <a:cs typeface="Geneva"/>
              </a:defRPr>
            </a:lvl5pPr>
            <a:lvl6pPr marL="25146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5613"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124343F-73AA-4B6F-B80B-EE8510B1A1E0}" type="slidenum">
              <a:rPr lang="en-US" altLang="en-US">
                <a:solidFill>
                  <a:srgbClr val="000000"/>
                </a:solidFill>
              </a:rPr>
              <a:pPr/>
              <a:t>8</a:t>
            </a:fld>
            <a:endParaRPr lang="en-US" altLang="en-US">
              <a:solidFill>
                <a:srgbClr val="000000"/>
              </a:solidFill>
            </a:endParaRPr>
          </a:p>
        </p:txBody>
      </p:sp>
    </p:spTree>
    <p:extLst>
      <p:ext uri="{BB962C8B-B14F-4D97-AF65-F5344CB8AC3E}">
        <p14:creationId xmlns:p14="http://schemas.microsoft.com/office/powerpoint/2010/main" val="404405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sz="1400" b="1" smtClean="0">
                <a:solidFill>
                  <a:srgbClr val="1B1EA5"/>
                </a:solidFill>
              </a:rPr>
              <a:t>UF wanted to highlight open access articles – not just to say you have access, but to identify the articles as open access articles. </a:t>
            </a:r>
          </a:p>
          <a:p>
            <a:pPr>
              <a:spcBef>
                <a:spcPct val="0"/>
              </a:spcBef>
            </a:pPr>
            <a:endParaRPr lang="en-US" altLang="en-US" sz="1400" b="1" smtClean="0">
              <a:solidFill>
                <a:srgbClr val="1B1EA5"/>
              </a:solidFill>
            </a:endParaRPr>
          </a:p>
          <a:p>
            <a:pPr>
              <a:spcBef>
                <a:spcPct val="0"/>
              </a:spcBef>
            </a:pPr>
            <a:r>
              <a:rPr lang="en-US" altLang="en-US" sz="1400" b="1" smtClean="0">
                <a:solidFill>
                  <a:srgbClr val="1B1EA5"/>
                </a:solidFill>
              </a:rPr>
              <a:t>We are currently working with Elsevier on the tagging and displaying manuscripts that are available to users without subscriptions. </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65138">
              <a:defRPr>
                <a:solidFill>
                  <a:schemeClr val="tx1"/>
                </a:solidFill>
                <a:latin typeface="Calibri" panose="020F0502020204030204" pitchFamily="34" charset="0"/>
                <a:ea typeface="Geneva"/>
                <a:cs typeface="Geneva"/>
              </a:defRPr>
            </a:lvl1pPr>
            <a:lvl2pPr marL="742950" indent="-285750" defTabSz="465138">
              <a:defRPr>
                <a:solidFill>
                  <a:schemeClr val="tx1"/>
                </a:solidFill>
                <a:latin typeface="Calibri" panose="020F0502020204030204" pitchFamily="34" charset="0"/>
                <a:ea typeface="Geneva"/>
                <a:cs typeface="Geneva"/>
              </a:defRPr>
            </a:lvl2pPr>
            <a:lvl3pPr marL="1143000" indent="-228600" defTabSz="465138">
              <a:defRPr>
                <a:solidFill>
                  <a:schemeClr val="tx1"/>
                </a:solidFill>
                <a:latin typeface="Calibri" panose="020F0502020204030204" pitchFamily="34" charset="0"/>
                <a:ea typeface="Geneva"/>
                <a:cs typeface="Geneva"/>
              </a:defRPr>
            </a:lvl3pPr>
            <a:lvl4pPr marL="1600200" indent="-228600" defTabSz="465138">
              <a:defRPr>
                <a:solidFill>
                  <a:schemeClr val="tx1"/>
                </a:solidFill>
                <a:latin typeface="Calibri" panose="020F0502020204030204" pitchFamily="34" charset="0"/>
                <a:ea typeface="Geneva"/>
                <a:cs typeface="Geneva"/>
              </a:defRPr>
            </a:lvl4pPr>
            <a:lvl5pPr marL="2057400" indent="-228600" defTabSz="465138">
              <a:defRPr>
                <a:solidFill>
                  <a:schemeClr val="tx1"/>
                </a:solidFill>
                <a:latin typeface="Calibri" panose="020F0502020204030204" pitchFamily="34" charset="0"/>
                <a:ea typeface="Geneva"/>
                <a:cs typeface="Geneva"/>
              </a:defRPr>
            </a:lvl5pPr>
            <a:lvl6pPr marL="25146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65138"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28E504AB-9841-41CB-810A-3E8B09D7335E}" type="slidenum">
              <a:rPr lang="en-US" altLang="en-US">
                <a:solidFill>
                  <a:srgbClr val="000000"/>
                </a:solidFill>
              </a:rPr>
              <a:pPr/>
              <a:t>9</a:t>
            </a:fld>
            <a:endParaRPr lang="en-US" altLang="en-US">
              <a:solidFill>
                <a:srgbClr val="000000"/>
              </a:solidFill>
            </a:endParaRPr>
          </a:p>
        </p:txBody>
      </p:sp>
    </p:spTree>
    <p:extLst>
      <p:ext uri="{BB962C8B-B14F-4D97-AF65-F5344CB8AC3E}">
        <p14:creationId xmlns:p14="http://schemas.microsoft.com/office/powerpoint/2010/main" val="712568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Tower">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8"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18060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5" name="Footer Placeholder 4"/>
          <p:cNvSpPr>
            <a:spLocks noGrp="1"/>
          </p:cNvSpPr>
          <p:nvPr>
            <p:ph type="ftr" sz="quarter" idx="11"/>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a:defRPr>
                <a:latin typeface="Calibri" charset="0"/>
                <a:ea typeface="Geneva" charset="0"/>
                <a:cs typeface="+mn-cs"/>
              </a:defRPr>
            </a:lvl1pPr>
          </a:lstStyle>
          <a:p>
            <a:pPr>
              <a:defRPr/>
            </a:pPr>
            <a:fld id="{5BF65CE8-66B7-4F77-B931-95AC46422679}" type="slidenum">
              <a:rPr lang="en-US"/>
              <a:pPr>
                <a:defRPr/>
              </a:pPr>
              <a:t>‹#›</a:t>
            </a:fld>
            <a:endParaRPr lang="en-US"/>
          </a:p>
        </p:txBody>
      </p:sp>
    </p:spTree>
    <p:extLst>
      <p:ext uri="{BB962C8B-B14F-4D97-AF65-F5344CB8AC3E}">
        <p14:creationId xmlns:p14="http://schemas.microsoft.com/office/powerpoint/2010/main" val="3741221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15881A-0E67-4DC4-A7CC-9A176EF74810}"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FBE3C4-2216-4B24-9ECE-FF179D665BB4}" type="slidenum">
              <a:rPr lang="en-US"/>
              <a:pPr>
                <a:defRPr/>
              </a:pPr>
              <a:t>‹#›</a:t>
            </a:fld>
            <a:endParaRPr lang="en-US" dirty="0"/>
          </a:p>
        </p:txBody>
      </p:sp>
    </p:spTree>
    <p:extLst>
      <p:ext uri="{BB962C8B-B14F-4D97-AF65-F5344CB8AC3E}">
        <p14:creationId xmlns:p14="http://schemas.microsoft.com/office/powerpoint/2010/main" val="45988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D93FF3D-E654-4D79-A88F-9BFBF3AF8D3F}"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2C6F3A-82AF-41E3-BCB6-7F581DEDD666}" type="slidenum">
              <a:rPr lang="en-US"/>
              <a:pPr>
                <a:defRPr/>
              </a:pPr>
              <a:t>‹#›</a:t>
            </a:fld>
            <a:endParaRPr lang="en-US" dirty="0"/>
          </a:p>
        </p:txBody>
      </p:sp>
    </p:spTree>
    <p:extLst>
      <p:ext uri="{BB962C8B-B14F-4D97-AF65-F5344CB8AC3E}">
        <p14:creationId xmlns:p14="http://schemas.microsoft.com/office/powerpoint/2010/main" val="1505819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F4D23E9-5224-47B3-9B63-3580A7B11101}"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06FEF09-1E1D-4153-8755-51F91C6FEF38}" type="slidenum">
              <a:rPr lang="en-US"/>
              <a:pPr>
                <a:defRPr/>
              </a:pPr>
              <a:t>‹#›</a:t>
            </a:fld>
            <a:endParaRPr lang="en-US" dirty="0"/>
          </a:p>
        </p:txBody>
      </p:sp>
    </p:spTree>
    <p:extLst>
      <p:ext uri="{BB962C8B-B14F-4D97-AF65-F5344CB8AC3E}">
        <p14:creationId xmlns:p14="http://schemas.microsoft.com/office/powerpoint/2010/main" val="2390121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B898674-57C2-4BFC-A4B5-BC6725167E22}" type="datetimeFigureOut">
              <a:rPr lang="en-US"/>
              <a:pPr>
                <a:defRPr/>
              </a:pPr>
              <a:t>6/21/2017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2639EC3-DE1B-42AD-9E6D-345E8736DCFC}" type="slidenum">
              <a:rPr lang="en-US"/>
              <a:pPr>
                <a:defRPr/>
              </a:pPr>
              <a:t>‹#›</a:t>
            </a:fld>
            <a:endParaRPr lang="en-US" dirty="0"/>
          </a:p>
        </p:txBody>
      </p:sp>
    </p:spTree>
    <p:extLst>
      <p:ext uri="{BB962C8B-B14F-4D97-AF65-F5344CB8AC3E}">
        <p14:creationId xmlns:p14="http://schemas.microsoft.com/office/powerpoint/2010/main" val="1113171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DED155F-81F0-4B23-ADCE-5C6DA3B442A1}" type="datetimeFigureOut">
              <a:rPr lang="en-US"/>
              <a:pPr>
                <a:defRPr/>
              </a:pPr>
              <a:t>6/21/2017</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32DB213-E16D-45D4-BBB8-530E84072C61}" type="slidenum">
              <a:rPr lang="en-US"/>
              <a:pPr>
                <a:defRPr/>
              </a:pPr>
              <a:t>‹#›</a:t>
            </a:fld>
            <a:endParaRPr lang="en-US" dirty="0"/>
          </a:p>
        </p:txBody>
      </p:sp>
    </p:spTree>
    <p:extLst>
      <p:ext uri="{BB962C8B-B14F-4D97-AF65-F5344CB8AC3E}">
        <p14:creationId xmlns:p14="http://schemas.microsoft.com/office/powerpoint/2010/main" val="1150190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B6592A6-38BF-4FA3-A6E2-EA225F2539F1}" type="datetimeFigureOut">
              <a:rPr lang="en-US"/>
              <a:pPr>
                <a:defRPr/>
              </a:pPr>
              <a:t>6/21/2017</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AAC1601-9CBE-4627-A2A1-E60A862C3341}" type="slidenum">
              <a:rPr lang="en-US"/>
              <a:pPr>
                <a:defRPr/>
              </a:pPr>
              <a:t>‹#›</a:t>
            </a:fld>
            <a:endParaRPr lang="en-US" dirty="0"/>
          </a:p>
        </p:txBody>
      </p:sp>
    </p:spTree>
    <p:extLst>
      <p:ext uri="{BB962C8B-B14F-4D97-AF65-F5344CB8AC3E}">
        <p14:creationId xmlns:p14="http://schemas.microsoft.com/office/powerpoint/2010/main" val="1957491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B2BFE7E4-E0C1-41C8-9EBC-0FA3212358DF}" type="datetimeFigureOut">
              <a:rPr lang="en-US"/>
              <a:pPr>
                <a:defRPr/>
              </a:pPr>
              <a:t>6/21/2017</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05BECA0-B341-4C68-905A-857E45925BCF}" type="slidenum">
              <a:rPr lang="en-US"/>
              <a:pPr>
                <a:defRPr/>
              </a:pPr>
              <a:t>‹#›</a:t>
            </a:fld>
            <a:endParaRPr lang="en-US" dirty="0"/>
          </a:p>
        </p:txBody>
      </p:sp>
    </p:spTree>
    <p:extLst>
      <p:ext uri="{BB962C8B-B14F-4D97-AF65-F5344CB8AC3E}">
        <p14:creationId xmlns:p14="http://schemas.microsoft.com/office/powerpoint/2010/main" val="1637266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54F22D7-A5FC-458F-B12B-86B4CEC6C072}" type="datetimeFigureOut">
              <a:rPr lang="en-US"/>
              <a:pPr>
                <a:defRPr/>
              </a:pPr>
              <a:t>6/21/2017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5ED573B-F68B-4EF0-B719-02156CAB54D9}" type="slidenum">
              <a:rPr lang="en-US"/>
              <a:pPr>
                <a:defRPr/>
              </a:pPr>
              <a:t>‹#›</a:t>
            </a:fld>
            <a:endParaRPr lang="en-US" dirty="0"/>
          </a:p>
        </p:txBody>
      </p:sp>
    </p:spTree>
    <p:extLst>
      <p:ext uri="{BB962C8B-B14F-4D97-AF65-F5344CB8AC3E}">
        <p14:creationId xmlns:p14="http://schemas.microsoft.com/office/powerpoint/2010/main" val="39656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EA1E55B-0911-4E23-8DE9-481DA3B1F14A}" type="datetimeFigureOut">
              <a:rPr lang="en-US"/>
              <a:pPr>
                <a:defRPr/>
              </a:pPr>
              <a:t>6/21/2017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5F895C8-F204-42A1-BF2A-6DD4BED97CA4}" type="slidenum">
              <a:rPr lang="en-US"/>
              <a:pPr>
                <a:defRPr/>
              </a:pPr>
              <a:t>‹#›</a:t>
            </a:fld>
            <a:endParaRPr lang="en-US" dirty="0"/>
          </a:p>
        </p:txBody>
      </p:sp>
    </p:spTree>
    <p:extLst>
      <p:ext uri="{BB962C8B-B14F-4D97-AF65-F5344CB8AC3E}">
        <p14:creationId xmlns:p14="http://schemas.microsoft.com/office/powerpoint/2010/main" val="636160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_spirit">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731" r="2163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847020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8847AC-5F04-4D96-9276-E09C5F6F0BA3}"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2B5C63-2CC4-45FF-9A16-ECE52E2A5380}" type="slidenum">
              <a:rPr lang="en-US"/>
              <a:pPr>
                <a:defRPr/>
              </a:pPr>
              <a:t>‹#›</a:t>
            </a:fld>
            <a:endParaRPr lang="en-US" dirty="0"/>
          </a:p>
        </p:txBody>
      </p:sp>
    </p:spTree>
    <p:extLst>
      <p:ext uri="{BB962C8B-B14F-4D97-AF65-F5344CB8AC3E}">
        <p14:creationId xmlns:p14="http://schemas.microsoft.com/office/powerpoint/2010/main" val="25853929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A645C95-728E-4731-9318-59B33E59F64A}" type="datetimeFigureOut">
              <a:rPr lang="en-US"/>
              <a:pPr>
                <a:defRPr/>
              </a:pPr>
              <a:t>6/21/2017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242CB9D-60BE-407E-93BB-C8FEC3473F28}" type="slidenum">
              <a:rPr lang="en-US"/>
              <a:pPr>
                <a:defRPr/>
              </a:pPr>
              <a:t>‹#›</a:t>
            </a:fld>
            <a:endParaRPr lang="en-US" dirty="0"/>
          </a:p>
        </p:txBody>
      </p:sp>
    </p:spTree>
    <p:extLst>
      <p:ext uri="{BB962C8B-B14F-4D97-AF65-F5344CB8AC3E}">
        <p14:creationId xmlns:p14="http://schemas.microsoft.com/office/powerpoint/2010/main" val="2038321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ain Title Slide">
    <p:spTree>
      <p:nvGrpSpPr>
        <p:cNvPr id="1" name=""/>
        <p:cNvGrpSpPr/>
        <p:nvPr/>
      </p:nvGrpSpPr>
      <p:grpSpPr>
        <a:xfrm>
          <a:off x="0" y="0"/>
          <a:ext cx="0" cy="0"/>
          <a:chOff x="0" y="0"/>
          <a:chExt cx="0" cy="0"/>
        </a:xfrm>
      </p:grpSpPr>
      <p:sp>
        <p:nvSpPr>
          <p:cNvPr id="5" name="Rectangle 4"/>
          <p:cNvSpPr/>
          <p:nvPr/>
        </p:nvSpPr>
        <p:spPr>
          <a:xfrm>
            <a:off x="9223375" y="1214438"/>
            <a:ext cx="2970213" cy="483711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4788" y="1333500"/>
            <a:ext cx="30734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44013" y="1214438"/>
            <a:ext cx="2944812"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9123363" y="1214438"/>
            <a:ext cx="3070225"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1" name="Picture 3" descr="Elsevier_W_Research_Information_1b_aw.eps"/>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9906000" y="2659063"/>
            <a:ext cx="229076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23813" y="2660650"/>
            <a:ext cx="12192001"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1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C:\Users\jamesc\Documents\Product Information\ERI General\Artfile Archive\Product Logos\Product Logos\Solution Suite Wordmarks 151 Orange\Ppt and Web\ELS_RI_Wordmark_151_RG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7"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userDrawn="1"/>
        </p:nvSpPr>
        <p:spPr>
          <a:xfrm>
            <a:off x="9223375" y="1214438"/>
            <a:ext cx="2970213" cy="4837112"/>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0" name="Picture 2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94788" y="1333500"/>
            <a:ext cx="3073400" cy="509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244013" y="1214438"/>
            <a:ext cx="2944812"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p:nvPr userDrawn="1"/>
        </p:nvSpPr>
        <p:spPr>
          <a:xfrm>
            <a:off x="9123363" y="1214438"/>
            <a:ext cx="3070225"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3" name="Picture 3" descr="Elsevier_W_Research_Information_1b_aw.eps"/>
          <p:cNvPicPr>
            <a:picLocks/>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906000" y="2659063"/>
            <a:ext cx="2290763"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userDrawn="1"/>
        </p:nvSpPr>
        <p:spPr>
          <a:xfrm>
            <a:off x="-23813" y="2660650"/>
            <a:ext cx="12192001"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5" name="Picture 30"/>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jamesc\Documents\Product Information\ERI General\Artfile Archive\Product Logos\Product Logos\Solution Suite Wordmarks 151 Orange\Ppt and Web\ELS_RI_Wordmark_151_RGB.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8" name="Picture 1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7"/>
          </p:nvPr>
        </p:nvSpPr>
        <p:spPr>
          <a:xfrm>
            <a:off x="342901" y="4709826"/>
            <a:ext cx="7310967" cy="527050"/>
          </a:xfrm>
          <a:prstGeom prst="rect">
            <a:avLst/>
          </a:prstGeom>
        </p:spPr>
        <p:txBody>
          <a:bodyPr>
            <a:normAutofit/>
          </a:bodyPr>
          <a:lstStyle>
            <a:lvl1pPr marL="0" indent="0">
              <a:buNone/>
              <a:defRPr sz="2000"/>
            </a:lvl1pPr>
          </a:lstStyle>
          <a:p>
            <a:pPr lvl="0"/>
            <a:r>
              <a:rPr lang="en-US" smtClean="0"/>
              <a:t>Click to edit Master text styles</a:t>
            </a:r>
          </a:p>
        </p:txBody>
      </p:sp>
      <p:sp>
        <p:nvSpPr>
          <p:cNvPr id="15" name="Title 1"/>
          <p:cNvSpPr>
            <a:spLocks noGrp="1"/>
          </p:cNvSpPr>
          <p:nvPr>
            <p:ph type="ctrTitle"/>
          </p:nvPr>
        </p:nvSpPr>
        <p:spPr>
          <a:xfrm>
            <a:off x="342900" y="2781301"/>
            <a:ext cx="9376833" cy="1470025"/>
          </a:xfrm>
          <a:prstGeom prst="rect">
            <a:avLst/>
          </a:prstGeom>
        </p:spPr>
        <p:txBody>
          <a:bodyPr>
            <a:noAutofit/>
          </a:bodyPr>
          <a:lstStyle>
            <a:lvl1pPr>
              <a:defRPr sz="3600" b="1" i="0" baseline="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10" name="Text Placeholder 9"/>
          <p:cNvSpPr>
            <a:spLocks noGrp="1"/>
          </p:cNvSpPr>
          <p:nvPr>
            <p:ph type="body" sz="quarter" idx="18"/>
          </p:nvPr>
        </p:nvSpPr>
        <p:spPr>
          <a:xfrm>
            <a:off x="342901" y="5303344"/>
            <a:ext cx="4677833" cy="440748"/>
          </a:xfrm>
          <a:prstGeom prst="rect">
            <a:avLst/>
          </a:prstGeom>
        </p:spPr>
        <p:txBody>
          <a:bodyPr/>
          <a:lstStyle>
            <a:lvl1pPr marL="0" indent="0">
              <a:buNone/>
              <a:defRPr sz="1400" b="0"/>
            </a:lvl1pPr>
          </a:lstStyle>
          <a:p>
            <a:pPr lvl="0"/>
            <a:r>
              <a:rPr lang="en-US" smtClean="0"/>
              <a:t>Click to edit Master text styles</a:t>
            </a:r>
          </a:p>
        </p:txBody>
      </p:sp>
    </p:spTree>
    <p:extLst>
      <p:ext uri="{BB962C8B-B14F-4D97-AF65-F5344CB8AC3E}">
        <p14:creationId xmlns:p14="http://schemas.microsoft.com/office/powerpoint/2010/main" val="589247595"/>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Content Slide">
    <p:spTree>
      <p:nvGrpSpPr>
        <p:cNvPr id="1" name=""/>
        <p:cNvGrpSpPr/>
        <p:nvPr/>
      </p:nvGrpSpPr>
      <p:grpSpPr>
        <a:xfrm>
          <a:off x="0" y="0"/>
          <a:ext cx="0" cy="0"/>
          <a:chOff x="0" y="0"/>
          <a:chExt cx="0" cy="0"/>
        </a:xfrm>
      </p:grpSpPr>
      <p:sp>
        <p:nvSpPr>
          <p:cNvPr id="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4235497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 Box Content Slid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609600" y="705205"/>
            <a:ext cx="10984425"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5" name="Content Placeholder 1"/>
          <p:cNvSpPr>
            <a:spLocks noGrp="1"/>
          </p:cNvSpPr>
          <p:nvPr>
            <p:ph idx="1"/>
          </p:nvPr>
        </p:nvSpPr>
        <p:spPr>
          <a:xfrm>
            <a:off x="609598" y="1500110"/>
            <a:ext cx="10984425"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59261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ub Title Content Slide">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609600" y="705205"/>
            <a:ext cx="10984425" cy="418645"/>
          </a:xfrm>
          <a:prstGeom prst="rect">
            <a:avLst/>
          </a:prstGeom>
        </p:spPr>
        <p:txBody>
          <a:bodyPr rtlCol="0">
            <a:noAutofit/>
          </a:bodyPr>
          <a:lstStyle>
            <a:lvl1pPr>
              <a:defRPr b="1">
                <a:solidFill>
                  <a:schemeClr val="accent1"/>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241714"/>
            <a:ext cx="10984424" cy="350590"/>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chemeClr val="accent1"/>
                </a:solidFill>
              </a:defRPr>
            </a:lvl1pPr>
          </a:lstStyle>
          <a:p>
            <a:pPr lvl="0"/>
            <a:r>
              <a:rPr lang="en-US" smtClean="0"/>
              <a:t>Click to edit Master text styles</a:t>
            </a:r>
          </a:p>
        </p:txBody>
      </p:sp>
      <p:sp>
        <p:nvSpPr>
          <p:cNvPr id="9" name="Text Placeholder 8"/>
          <p:cNvSpPr>
            <a:spLocks noGrp="1"/>
          </p:cNvSpPr>
          <p:nvPr>
            <p:ph type="body" sz="quarter" idx="11"/>
          </p:nvPr>
        </p:nvSpPr>
        <p:spPr>
          <a:xfrm>
            <a:off x="609597" y="5794655"/>
            <a:ext cx="10984427" cy="370435"/>
          </a:xfrm>
        </p:spPr>
        <p:txBody>
          <a:bodyPr>
            <a:normAutofit/>
          </a:bodyPr>
          <a:lstStyle>
            <a:lvl1pPr marL="0" indent="0">
              <a:buNone/>
              <a:defRPr sz="1300">
                <a:solidFill>
                  <a:srgbClr val="53565A"/>
                </a:solidFill>
              </a:defRPr>
            </a:lvl1pPr>
            <a:lvl2pPr marL="457200" indent="0">
              <a:buNone/>
              <a:defRPr sz="1600">
                <a:latin typeface="Arial"/>
                <a:cs typeface="Arial"/>
              </a:defRPr>
            </a:lvl2pPr>
          </a:lstStyle>
          <a:p>
            <a:pPr lvl="0"/>
            <a:r>
              <a:rPr lang="en-US" smtClean="0"/>
              <a:t>Click to edit Master text styles</a:t>
            </a:r>
          </a:p>
        </p:txBody>
      </p:sp>
      <p:sp>
        <p:nvSpPr>
          <p:cNvPr id="18" name="Text Placeholder 17"/>
          <p:cNvSpPr>
            <a:spLocks noGrp="1"/>
          </p:cNvSpPr>
          <p:nvPr>
            <p:ph type="body" sz="quarter" idx="12"/>
          </p:nvPr>
        </p:nvSpPr>
        <p:spPr>
          <a:xfrm>
            <a:off x="609597" y="6165090"/>
            <a:ext cx="10984424" cy="357432"/>
          </a:xfrm>
        </p:spPr>
        <p:txBody>
          <a:bodyPr>
            <a:normAutofit/>
          </a:bodyPr>
          <a:lstStyle>
            <a:lvl1pPr marL="0" indent="0">
              <a:buNone/>
              <a:defRPr sz="1300">
                <a:solidFill>
                  <a:srgbClr val="53565A"/>
                </a:solidFill>
              </a:defRPr>
            </a:lvl1pPr>
          </a:lstStyle>
          <a:p>
            <a:pPr lvl="0"/>
            <a:r>
              <a:rPr lang="en-US" smtClean="0"/>
              <a:t>Click to edit Master text styles</a:t>
            </a:r>
          </a:p>
        </p:txBody>
      </p:sp>
      <p:sp>
        <p:nvSpPr>
          <p:cNvPr id="10" name="Content Placeholder 1"/>
          <p:cNvSpPr>
            <a:spLocks noGrp="1"/>
          </p:cNvSpPr>
          <p:nvPr>
            <p:ph idx="17"/>
          </p:nvPr>
        </p:nvSpPr>
        <p:spPr>
          <a:xfrm>
            <a:off x="609598" y="1943072"/>
            <a:ext cx="10984425" cy="3765589"/>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070828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ogo on right side">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1390650"/>
            <a:ext cx="365760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34400" y="1390650"/>
            <a:ext cx="3657600"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1"/>
          <p:cNvSpPr>
            <a:spLocks noGrp="1"/>
          </p:cNvSpPr>
          <p:nvPr>
            <p:ph type="title"/>
          </p:nvPr>
        </p:nvSpPr>
        <p:spPr>
          <a:xfrm>
            <a:off x="389466" y="497305"/>
            <a:ext cx="11352367" cy="593559"/>
          </a:xfrm>
          <a:prstGeom prst="rect">
            <a:avLst/>
          </a:prstGeom>
        </p:spPr>
        <p:txBody>
          <a:bodyPr/>
          <a:lstStyle>
            <a:lvl1pPr>
              <a:defRPr sz="2400" b="1"/>
            </a:lvl1pPr>
          </a:lstStyle>
          <a:p>
            <a:r>
              <a:rPr lang="en-US" smtClean="0"/>
              <a:t>Click to edit Master title style</a:t>
            </a:r>
            <a:endParaRPr lang="en-US" dirty="0"/>
          </a:p>
        </p:txBody>
      </p:sp>
      <p:sp>
        <p:nvSpPr>
          <p:cNvPr id="11" name="Text Placeholder 13"/>
          <p:cNvSpPr>
            <a:spLocks noGrp="1"/>
          </p:cNvSpPr>
          <p:nvPr>
            <p:ph type="body" sz="quarter" idx="18"/>
          </p:nvPr>
        </p:nvSpPr>
        <p:spPr>
          <a:xfrm>
            <a:off x="389467" y="1279525"/>
            <a:ext cx="7919851" cy="4882124"/>
          </a:xfrm>
          <a:prstGeom prst="rect">
            <a:avLst/>
          </a:prstGeom>
        </p:spPr>
        <p:txBody>
          <a:bodyPr/>
          <a:lstStyle>
            <a:lvl1pPr marL="0" indent="0">
              <a:buNone/>
              <a:defRPr sz="2000" b="0" baseline="0">
                <a:solidFill>
                  <a:srgbClr val="53565A"/>
                </a:solidFill>
              </a:defRPr>
            </a:lvl1pPr>
          </a:lstStyle>
          <a:p>
            <a:pPr lvl="0"/>
            <a:r>
              <a:rPr lang="en-US" smtClean="0"/>
              <a:t>Click to edit Master text styles</a:t>
            </a:r>
          </a:p>
        </p:txBody>
      </p:sp>
    </p:spTree>
    <p:extLst>
      <p:ext uri="{BB962C8B-B14F-4D97-AF65-F5344CB8AC3E}">
        <p14:creationId xmlns:p14="http://schemas.microsoft.com/office/powerpoint/2010/main" val="3465423861"/>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aptop photo and text">
    <p:spTree>
      <p:nvGrpSpPr>
        <p:cNvPr id="1" name=""/>
        <p:cNvGrpSpPr/>
        <p:nvPr/>
      </p:nvGrpSpPr>
      <p:grpSpPr>
        <a:xfrm>
          <a:off x="0" y="0"/>
          <a:ext cx="0" cy="0"/>
          <a:chOff x="0" y="0"/>
          <a:chExt cx="0" cy="0"/>
        </a:xfrm>
      </p:grpSpPr>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108200"/>
            <a:ext cx="12192000"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6573838" y="2862263"/>
            <a:ext cx="4784725" cy="2311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1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108200"/>
            <a:ext cx="12192000"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userDrawn="1"/>
        </p:nvSpPr>
        <p:spPr>
          <a:xfrm>
            <a:off x="6573838" y="2862263"/>
            <a:ext cx="4784725" cy="2311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Picture Placeholder 8"/>
          <p:cNvSpPr>
            <a:spLocks noGrp="1"/>
          </p:cNvSpPr>
          <p:nvPr>
            <p:ph type="pic" sz="quarter" idx="17"/>
          </p:nvPr>
        </p:nvSpPr>
        <p:spPr>
          <a:xfrm>
            <a:off x="6564923" y="2856399"/>
            <a:ext cx="4776000" cy="2321169"/>
          </a:xfrm>
          <a:prstGeom prst="rect">
            <a:avLst/>
          </a:prstGeom>
          <a:ln>
            <a:solidFill>
              <a:schemeClr val="tx1"/>
            </a:solidFill>
          </a:ln>
        </p:spPr>
        <p:txBody>
          <a:bodyPr rtlCol="0">
            <a:normAutofit/>
          </a:bodyPr>
          <a:lstStyle>
            <a:lvl1pPr>
              <a:defRPr/>
            </a:lvl1pPr>
          </a:lstStyle>
          <a:p>
            <a:pPr lvl="0"/>
            <a:r>
              <a:rPr lang="en-US" noProof="0" smtClean="0"/>
              <a:t>Drag picture to placeholder or click icon to add</a:t>
            </a:r>
            <a:endParaRPr lang="en-GB" noProof="0" dirty="0"/>
          </a:p>
        </p:txBody>
      </p:sp>
      <p:sp>
        <p:nvSpPr>
          <p:cNvPr id="12" name="Title Placeholder 1"/>
          <p:cNvSpPr>
            <a:spLocks noGrp="1"/>
          </p:cNvSpPr>
          <p:nvPr>
            <p:ph type="title"/>
          </p:nvPr>
        </p:nvSpPr>
        <p:spPr>
          <a:xfrm>
            <a:off x="609599" y="705205"/>
            <a:ext cx="11026151"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6" name="Content Placeholder 1"/>
          <p:cNvSpPr>
            <a:spLocks noGrp="1"/>
          </p:cNvSpPr>
          <p:nvPr>
            <p:ph idx="1"/>
          </p:nvPr>
        </p:nvSpPr>
        <p:spPr>
          <a:xfrm>
            <a:off x="609599" y="1500110"/>
            <a:ext cx="5349341" cy="4898146"/>
          </a:xfrm>
          <a:prstGeom prst="rect">
            <a:avLst/>
          </a:prstGeo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03174576"/>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ics &amp; Text Content Slide (grey)">
    <p:spTree>
      <p:nvGrpSpPr>
        <p:cNvPr id="1" name=""/>
        <p:cNvGrpSpPr/>
        <p:nvPr/>
      </p:nvGrpSpPr>
      <p:grpSpPr>
        <a:xfrm>
          <a:off x="0" y="0"/>
          <a:ext cx="0" cy="0"/>
          <a:chOff x="0" y="0"/>
          <a:chExt cx="0" cy="0"/>
        </a:xfrm>
      </p:grpSpPr>
      <p:pic>
        <p:nvPicPr>
          <p:cNvPr id="1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Picture Placeholder 6"/>
          <p:cNvSpPr>
            <a:spLocks noGrp="1"/>
          </p:cNvSpPr>
          <p:nvPr>
            <p:ph type="pic" sz="quarter" idx="11"/>
          </p:nvPr>
        </p:nvSpPr>
        <p:spPr>
          <a:xfrm>
            <a:off x="135467"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0" name="Picture Placeholder 6"/>
          <p:cNvSpPr>
            <a:spLocks noGrp="1"/>
          </p:cNvSpPr>
          <p:nvPr>
            <p:ph type="pic" sz="quarter" idx="12"/>
          </p:nvPr>
        </p:nvSpPr>
        <p:spPr>
          <a:xfrm>
            <a:off x="8102600"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1" name="Picture Placeholder 6"/>
          <p:cNvSpPr>
            <a:spLocks noGrp="1"/>
          </p:cNvSpPr>
          <p:nvPr>
            <p:ph type="pic" sz="quarter" idx="13"/>
          </p:nvPr>
        </p:nvSpPr>
        <p:spPr>
          <a:xfrm>
            <a:off x="4119033"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9" name="Picture Placeholder 8"/>
          <p:cNvSpPr>
            <a:spLocks noGrp="1"/>
          </p:cNvSpPr>
          <p:nvPr>
            <p:ph type="pic" sz="quarter" idx="14"/>
          </p:nvPr>
        </p:nvSpPr>
        <p:spPr>
          <a:xfrm>
            <a:off x="168277" y="3872963"/>
            <a:ext cx="3709456" cy="2235737"/>
          </a:xfrm>
          <a:prstGeom prst="rect">
            <a:avLst/>
          </a:prstGeom>
        </p:spPr>
        <p:txBody>
          <a:bodyPr rtlCol="0">
            <a:normAutofit/>
          </a:bodyPr>
          <a:lstStyle/>
          <a:p>
            <a:pPr lvl="0"/>
            <a:r>
              <a:rPr lang="en-US" noProof="0" smtClean="0"/>
              <a:t>Click icon to add picture</a:t>
            </a:r>
            <a:endParaRPr lang="en-GB" noProof="0"/>
          </a:p>
        </p:txBody>
      </p:sp>
      <p:sp>
        <p:nvSpPr>
          <p:cNvPr id="14" name="Picture Placeholder 8"/>
          <p:cNvSpPr>
            <a:spLocks noGrp="1"/>
          </p:cNvSpPr>
          <p:nvPr>
            <p:ph type="pic" sz="quarter" idx="15"/>
          </p:nvPr>
        </p:nvSpPr>
        <p:spPr>
          <a:xfrm>
            <a:off x="4151844" y="3890422"/>
            <a:ext cx="3709456" cy="2235737"/>
          </a:xfrm>
          <a:prstGeom prst="rect">
            <a:avLst/>
          </a:prstGeom>
        </p:spPr>
        <p:txBody>
          <a:bodyPr rtlCol="0">
            <a:normAutofit/>
          </a:bodyPr>
          <a:lstStyle/>
          <a:p>
            <a:pPr lvl="0"/>
            <a:r>
              <a:rPr lang="en-US" noProof="0" smtClean="0"/>
              <a:t>Click icon to add picture</a:t>
            </a:r>
            <a:endParaRPr lang="en-GB" noProof="0"/>
          </a:p>
        </p:txBody>
      </p:sp>
      <p:sp>
        <p:nvSpPr>
          <p:cNvPr id="16" name="Picture Placeholder 8"/>
          <p:cNvSpPr>
            <a:spLocks noGrp="1"/>
          </p:cNvSpPr>
          <p:nvPr>
            <p:ph type="pic" sz="quarter" idx="16"/>
          </p:nvPr>
        </p:nvSpPr>
        <p:spPr>
          <a:xfrm>
            <a:off x="8102600" y="3890421"/>
            <a:ext cx="3709456" cy="2235737"/>
          </a:xfrm>
          <a:prstGeom prst="rect">
            <a:avLst/>
          </a:prstGeom>
        </p:spPr>
        <p:txBody>
          <a:bodyPr rtlCol="0">
            <a:normAutofit/>
          </a:bodyPr>
          <a:lstStyle/>
          <a:p>
            <a:pPr lvl="0"/>
            <a:r>
              <a:rPr lang="en-US" noProof="0" smtClean="0"/>
              <a:t>Click icon to add picture</a:t>
            </a:r>
            <a:endParaRPr lang="en-GB" noProof="0"/>
          </a:p>
        </p:txBody>
      </p:sp>
      <p:sp>
        <p:nvSpPr>
          <p:cNvPr id="12" name="Text Placeholder 22"/>
          <p:cNvSpPr>
            <a:spLocks noGrp="1"/>
          </p:cNvSpPr>
          <p:nvPr>
            <p:ph type="body" sz="quarter" idx="17"/>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
        <p:nvSpPr>
          <p:cNvPr id="1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536590152"/>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slide to right">
    <p:spTree>
      <p:nvGrpSpPr>
        <p:cNvPr id="1" name=""/>
        <p:cNvGrpSpPr/>
        <p:nvPr/>
      </p:nvGrpSpPr>
      <p:grpSpPr>
        <a:xfrm>
          <a:off x="0" y="0"/>
          <a:ext cx="0" cy="0"/>
          <a:chOff x="0" y="0"/>
          <a:chExt cx="0" cy="0"/>
        </a:xfrm>
      </p:grpSpPr>
      <p:pic>
        <p:nvPicPr>
          <p:cNvPr id="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91250" y="1508125"/>
            <a:ext cx="5668963"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91250" y="1508125"/>
            <a:ext cx="5668963"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Picture Placeholder 8"/>
          <p:cNvSpPr>
            <a:spLocks noGrp="1"/>
          </p:cNvSpPr>
          <p:nvPr>
            <p:ph type="pic" sz="quarter" idx="17"/>
          </p:nvPr>
        </p:nvSpPr>
        <p:spPr>
          <a:xfrm>
            <a:off x="6366933" y="1636711"/>
            <a:ext cx="5334000" cy="4619756"/>
          </a:xfrm>
          <a:prstGeom prst="rect">
            <a:avLst/>
          </a:prstGeom>
        </p:spPr>
        <p:txBody>
          <a:bodyPr rtlCol="0">
            <a:normAutofit/>
          </a:bodyPr>
          <a:lstStyle/>
          <a:p>
            <a:pPr lvl="0"/>
            <a:r>
              <a:rPr lang="en-US" noProof="0" smtClean="0"/>
              <a:t>Click icon to add picture</a:t>
            </a:r>
            <a:endParaRPr lang="en-GB" noProof="0" dirty="0"/>
          </a:p>
        </p:txBody>
      </p:sp>
      <p:sp>
        <p:nvSpPr>
          <p:cNvPr id="6" name="Title Placeholder 1"/>
          <p:cNvSpPr>
            <a:spLocks noGrp="1"/>
          </p:cNvSpPr>
          <p:nvPr>
            <p:ph type="title"/>
          </p:nvPr>
        </p:nvSpPr>
        <p:spPr>
          <a:xfrm>
            <a:off x="609600" y="705205"/>
            <a:ext cx="10984425" cy="418645"/>
          </a:xfrm>
          <a:prstGeom prst="rect">
            <a:avLst/>
          </a:prstGeom>
        </p:spPr>
        <p:txBody>
          <a:bodyPr rtlCol="0">
            <a:noAutofit/>
          </a:bodyPr>
          <a:lstStyle/>
          <a:p>
            <a:r>
              <a:rPr lang="en-US" smtClean="0"/>
              <a:t>Click to edit Master title style</a:t>
            </a:r>
            <a:endParaRPr lang="en-US" dirty="0"/>
          </a:p>
        </p:txBody>
      </p:sp>
      <p:sp>
        <p:nvSpPr>
          <p:cNvPr id="8" name="Content Placeholder 1"/>
          <p:cNvSpPr>
            <a:spLocks noGrp="1"/>
          </p:cNvSpPr>
          <p:nvPr>
            <p:ph idx="1"/>
          </p:nvPr>
        </p:nvSpPr>
        <p:spPr>
          <a:xfrm>
            <a:off x="609599" y="1500110"/>
            <a:ext cx="5349341" cy="4898146"/>
          </a:xfrm>
          <a:prstGeom prst="rect">
            <a:avLst/>
          </a:prstGeo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314857422"/>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_Campus">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70" r="1299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3128004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Picture Content Slide (grey)">
    <p:spTree>
      <p:nvGrpSpPr>
        <p:cNvPr id="1" name=""/>
        <p:cNvGrpSpPr/>
        <p:nvPr/>
      </p:nvGrpSpPr>
      <p:grpSpPr>
        <a:xfrm>
          <a:off x="0" y="0"/>
          <a:ext cx="0" cy="0"/>
          <a:chOff x="0" y="0"/>
          <a:chExt cx="0" cy="0"/>
        </a:xfrm>
      </p:grpSpPr>
      <p:pic>
        <p:nvPicPr>
          <p:cNvPr id="8"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327150"/>
            <a:ext cx="12192000"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icture Placeholder 5"/>
          <p:cNvSpPr>
            <a:spLocks noGrp="1"/>
          </p:cNvSpPr>
          <p:nvPr>
            <p:ph type="pic" sz="quarter" idx="11"/>
          </p:nvPr>
        </p:nvSpPr>
        <p:spPr>
          <a:xfrm>
            <a:off x="186267" y="1435100"/>
            <a:ext cx="11785600" cy="4457700"/>
          </a:xfrm>
          <a:prstGeom prst="rect">
            <a:avLst/>
          </a:prstGeom>
        </p:spPr>
        <p:txBody>
          <a:bodyPr rtlCol="0">
            <a:normAutofit/>
          </a:bodyPr>
          <a:lstStyle/>
          <a:p>
            <a:pPr lvl="0"/>
            <a:r>
              <a:rPr lang="en-US" noProof="0" smtClean="0"/>
              <a:t>Click icon to add picture</a:t>
            </a:r>
            <a:endParaRPr lang="en-GB" noProof="0" dirty="0"/>
          </a:p>
        </p:txBody>
      </p:sp>
      <p:sp>
        <p:nvSpPr>
          <p:cNvPr id="5" name="Text Placeholder 22"/>
          <p:cNvSpPr>
            <a:spLocks noGrp="1"/>
          </p:cNvSpPr>
          <p:nvPr>
            <p:ph type="body" sz="quarter" idx="16"/>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
        <p:nvSpPr>
          <p:cNvPr id="7"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32457004"/>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ics &amp; Text Content Slide">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135467"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0" name="Picture Placeholder 6"/>
          <p:cNvSpPr>
            <a:spLocks noGrp="1"/>
          </p:cNvSpPr>
          <p:nvPr>
            <p:ph type="pic" sz="quarter" idx="12"/>
          </p:nvPr>
        </p:nvSpPr>
        <p:spPr>
          <a:xfrm>
            <a:off x="8102600"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11" name="Picture Placeholder 6"/>
          <p:cNvSpPr>
            <a:spLocks noGrp="1"/>
          </p:cNvSpPr>
          <p:nvPr>
            <p:ph type="pic" sz="quarter" idx="13"/>
          </p:nvPr>
        </p:nvSpPr>
        <p:spPr>
          <a:xfrm>
            <a:off x="4119033" y="1494886"/>
            <a:ext cx="3742267" cy="2209800"/>
          </a:xfrm>
          <a:prstGeom prst="rect">
            <a:avLst/>
          </a:prstGeom>
        </p:spPr>
        <p:txBody>
          <a:bodyPr rtlCol="0">
            <a:normAutofit/>
          </a:bodyPr>
          <a:lstStyle/>
          <a:p>
            <a:pPr lvl="0"/>
            <a:r>
              <a:rPr lang="en-US" noProof="0" smtClean="0"/>
              <a:t>Click icon to add picture</a:t>
            </a:r>
            <a:endParaRPr lang="en-GB" noProof="0"/>
          </a:p>
        </p:txBody>
      </p:sp>
      <p:sp>
        <p:nvSpPr>
          <p:cNvPr id="9" name="Picture Placeholder 8"/>
          <p:cNvSpPr>
            <a:spLocks noGrp="1"/>
          </p:cNvSpPr>
          <p:nvPr>
            <p:ph type="pic" sz="quarter" idx="14"/>
          </p:nvPr>
        </p:nvSpPr>
        <p:spPr>
          <a:xfrm>
            <a:off x="168277" y="3872963"/>
            <a:ext cx="3709456" cy="2235737"/>
          </a:xfrm>
          <a:prstGeom prst="rect">
            <a:avLst/>
          </a:prstGeom>
        </p:spPr>
        <p:txBody>
          <a:bodyPr rtlCol="0">
            <a:normAutofit/>
          </a:bodyPr>
          <a:lstStyle/>
          <a:p>
            <a:pPr lvl="0"/>
            <a:r>
              <a:rPr lang="en-US" noProof="0" smtClean="0"/>
              <a:t>Click icon to add picture</a:t>
            </a:r>
            <a:endParaRPr lang="en-GB" noProof="0"/>
          </a:p>
        </p:txBody>
      </p:sp>
      <p:sp>
        <p:nvSpPr>
          <p:cNvPr id="14" name="Picture Placeholder 8"/>
          <p:cNvSpPr>
            <a:spLocks noGrp="1"/>
          </p:cNvSpPr>
          <p:nvPr>
            <p:ph type="pic" sz="quarter" idx="15"/>
          </p:nvPr>
        </p:nvSpPr>
        <p:spPr>
          <a:xfrm>
            <a:off x="4151844" y="3890422"/>
            <a:ext cx="3709456" cy="2235737"/>
          </a:xfrm>
          <a:prstGeom prst="rect">
            <a:avLst/>
          </a:prstGeom>
        </p:spPr>
        <p:txBody>
          <a:bodyPr rtlCol="0">
            <a:normAutofit/>
          </a:bodyPr>
          <a:lstStyle/>
          <a:p>
            <a:pPr lvl="0"/>
            <a:r>
              <a:rPr lang="en-US" noProof="0" smtClean="0"/>
              <a:t>Click icon to add picture</a:t>
            </a:r>
            <a:endParaRPr lang="en-GB" noProof="0"/>
          </a:p>
        </p:txBody>
      </p:sp>
      <p:sp>
        <p:nvSpPr>
          <p:cNvPr id="16" name="Picture Placeholder 8"/>
          <p:cNvSpPr>
            <a:spLocks noGrp="1"/>
          </p:cNvSpPr>
          <p:nvPr>
            <p:ph type="pic" sz="quarter" idx="16"/>
          </p:nvPr>
        </p:nvSpPr>
        <p:spPr>
          <a:xfrm>
            <a:off x="8102600" y="3890421"/>
            <a:ext cx="3709456" cy="2235737"/>
          </a:xfrm>
          <a:prstGeom prst="rect">
            <a:avLst/>
          </a:prstGeom>
        </p:spPr>
        <p:txBody>
          <a:bodyPr rtlCol="0">
            <a:normAutofit/>
          </a:bodyPr>
          <a:lstStyle/>
          <a:p>
            <a:pPr lvl="0"/>
            <a:r>
              <a:rPr lang="en-US" noProof="0" smtClean="0"/>
              <a:t>Click icon to add picture</a:t>
            </a:r>
            <a:endParaRPr lang="en-GB" noProof="0"/>
          </a:p>
        </p:txBody>
      </p:sp>
      <p:sp>
        <p:nvSpPr>
          <p:cNvPr id="12" name="Text Placeholder 22"/>
          <p:cNvSpPr>
            <a:spLocks noGrp="1"/>
          </p:cNvSpPr>
          <p:nvPr>
            <p:ph type="body" sz="quarter" idx="17"/>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
        <p:nvSpPr>
          <p:cNvPr id="1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176746320"/>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 Halves Content Slide">
    <p:spTree>
      <p:nvGrpSpPr>
        <p:cNvPr id="1" name=""/>
        <p:cNvGrpSpPr/>
        <p:nvPr/>
      </p:nvGrpSpPr>
      <p:grpSpPr>
        <a:xfrm>
          <a:off x="0" y="0"/>
          <a:ext cx="0" cy="0"/>
          <a:chOff x="0" y="0"/>
          <a:chExt cx="0" cy="0"/>
        </a:xfrm>
      </p:grpSpPr>
      <p:sp>
        <p:nvSpPr>
          <p:cNvPr id="7" name="Content Placeholder 1"/>
          <p:cNvSpPr>
            <a:spLocks noGrp="1"/>
          </p:cNvSpPr>
          <p:nvPr>
            <p:ph idx="1"/>
          </p:nvPr>
        </p:nvSpPr>
        <p:spPr>
          <a:xfrm>
            <a:off x="609599" y="1500110"/>
            <a:ext cx="5349341"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8" name="Content Placeholder 4"/>
          <p:cNvSpPr>
            <a:spLocks noGrp="1"/>
          </p:cNvSpPr>
          <p:nvPr>
            <p:ph idx="11"/>
          </p:nvPr>
        </p:nvSpPr>
        <p:spPr>
          <a:xfrm>
            <a:off x="6264290" y="1500110"/>
            <a:ext cx="5371460" cy="4898146"/>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Title Placeholder 1"/>
          <p:cNvSpPr>
            <a:spLocks noGrp="1"/>
          </p:cNvSpPr>
          <p:nvPr>
            <p:ph type="title"/>
          </p:nvPr>
        </p:nvSpPr>
        <p:spPr>
          <a:xfrm>
            <a:off x="609599" y="705205"/>
            <a:ext cx="11026151"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6" name="Text Placeholder 22"/>
          <p:cNvSpPr>
            <a:spLocks noGrp="1"/>
          </p:cNvSpPr>
          <p:nvPr>
            <p:ph type="body" sz="quarter" idx="16"/>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Tree>
    <p:extLst>
      <p:ext uri="{BB962C8B-B14F-4D97-AF65-F5344CB8AC3E}">
        <p14:creationId xmlns:p14="http://schemas.microsoft.com/office/powerpoint/2010/main" val="18670023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 Picture Content Slide">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609597" y="5683663"/>
            <a:ext cx="10984427" cy="714593"/>
          </a:xfrm>
          <a:prstGeom prst="rect">
            <a:avLst/>
          </a:prstGeom>
        </p:spPr>
        <p:txBody>
          <a:bodyPr/>
          <a:lstStyle>
            <a:lvl1pPr>
              <a:buNone/>
              <a:defRPr sz="1600">
                <a:solidFill>
                  <a:srgbClr val="53565A"/>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p:txBody>
      </p:sp>
      <p:sp>
        <p:nvSpPr>
          <p:cNvPr id="12" name="Picture Placeholder 2"/>
          <p:cNvSpPr>
            <a:spLocks noGrp="1"/>
          </p:cNvSpPr>
          <p:nvPr>
            <p:ph type="pic" idx="1"/>
          </p:nvPr>
        </p:nvSpPr>
        <p:spPr>
          <a:xfrm>
            <a:off x="609597" y="1500111"/>
            <a:ext cx="10984427" cy="3878033"/>
          </a:xfrm>
          <a:prstGeom prst="rect">
            <a:avLst/>
          </a:prstGeom>
        </p:spPr>
        <p:txBody>
          <a:bodyPr rtlCol="0">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endParaRPr lang="en-US" noProof="0" dirty="0"/>
          </a:p>
        </p:txBody>
      </p:sp>
      <p:sp>
        <p:nvSpPr>
          <p:cNvPr id="8" name="Title Placeholder 1"/>
          <p:cNvSpPr>
            <a:spLocks noGrp="1"/>
          </p:cNvSpPr>
          <p:nvPr>
            <p:ph type="title"/>
          </p:nvPr>
        </p:nvSpPr>
        <p:spPr>
          <a:xfrm>
            <a:off x="609600" y="705205"/>
            <a:ext cx="10984425" cy="418645"/>
          </a:xfrm>
          <a:prstGeom prst="rect">
            <a:avLst/>
          </a:prstGeom>
        </p:spPr>
        <p:txBody>
          <a:bodyPr rtlCol="0">
            <a:noAutofit/>
          </a:bodyPr>
          <a:lstStyle>
            <a:lvl1pPr>
              <a:defRPr b="1"/>
            </a:lvl1pPr>
          </a:lstStyle>
          <a:p>
            <a:r>
              <a:rPr lang="en-US" smtClean="0"/>
              <a:t>Click to edit Master title style</a:t>
            </a:r>
            <a:endParaRPr lang="en-US" dirty="0"/>
          </a:p>
        </p:txBody>
      </p:sp>
      <p:sp>
        <p:nvSpPr>
          <p:cNvPr id="7" name="Text Placeholder 22"/>
          <p:cNvSpPr>
            <a:spLocks noGrp="1"/>
          </p:cNvSpPr>
          <p:nvPr>
            <p:ph type="body" sz="quarter" idx="16"/>
          </p:nvPr>
        </p:nvSpPr>
        <p:spPr>
          <a:xfrm>
            <a:off x="264799" y="6511447"/>
            <a:ext cx="8896351" cy="227013"/>
          </a:xfrm>
        </p:spPr>
        <p:txBody>
          <a:bodyPr>
            <a:noAutofit/>
          </a:bodyPr>
          <a:lstStyle>
            <a:lvl1pPr>
              <a:buNone/>
              <a:defRPr sz="900"/>
            </a:lvl1pPr>
            <a:lvl2pPr>
              <a:buNone/>
              <a:defRPr sz="1100"/>
            </a:lvl2pPr>
            <a:lvl3pPr>
              <a:buNone/>
              <a:defRPr sz="1100"/>
            </a:lvl3pPr>
            <a:lvl4pPr>
              <a:buNone/>
              <a:defRPr sz="1100"/>
            </a:lvl4pPr>
            <a:lvl5pPr>
              <a:buNone/>
              <a:defRPr sz="1100"/>
            </a:lvl5pPr>
          </a:lstStyle>
          <a:p>
            <a:pPr lvl="0"/>
            <a:r>
              <a:rPr lang="en-US" smtClean="0"/>
              <a:t>Click to edit Master text styles</a:t>
            </a:r>
          </a:p>
        </p:txBody>
      </p:sp>
    </p:spTree>
    <p:extLst>
      <p:ext uri="{BB962C8B-B14F-4D97-AF65-F5344CB8AC3E}">
        <p14:creationId xmlns:p14="http://schemas.microsoft.com/office/powerpoint/2010/main" val="37308555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header 1 ">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2329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232900" cy="688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09175"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2003269534"/>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3"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3813" y="2659063"/>
            <a:ext cx="12215813"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9926638" y="2659063"/>
            <a:ext cx="228917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813"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23813" y="2659063"/>
            <a:ext cx="12215813"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26638" y="2659063"/>
            <a:ext cx="2289175" cy="171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3799826026"/>
      </p:ext>
    </p:extLst>
  </p:cSld>
  <p:clrMapOvr>
    <a:masterClrMapping/>
  </p:clrMapOvr>
  <p:transition spd="slow"/>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238038"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50450" y="2659063"/>
            <a:ext cx="22875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2659063"/>
            <a:ext cx="12238038"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50450" y="2659063"/>
            <a:ext cx="2287588"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4029116271"/>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887185207"/>
      </p:ext>
    </p:extLst>
  </p:cSld>
  <p:clrMapOvr>
    <a:masterClrMapping/>
  </p:clrMapOvr>
  <p:transition spd="slow"/>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Header 5">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7938"/>
            <a:ext cx="8921751"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7938"/>
            <a:ext cx="8921751"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06000" y="2659063"/>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3830543993"/>
      </p:ext>
    </p:extLst>
  </p:cSld>
  <p:clrMapOvr>
    <a:masterClrMapping/>
  </p:clrMapOvr>
  <p:transition spd="slow"/>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Header 6">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31400" y="2660650"/>
            <a:ext cx="2284413"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jamesc\Documents\Product Information\ERI General\Artfile Archive\Product Logos\Elsevier_Logos_2014\Presentation - Elsevier\Non_Solus_Logo\ELS_NS_Logo_2C_RG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1" name="Picture 2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938"/>
            <a:ext cx="9155113"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2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931400" y="2660650"/>
            <a:ext cx="2284413"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56775" y="6437313"/>
            <a:ext cx="2100263"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C:\Users\jamesc\Documents\Product Information\ERI General\Artfile Archive\Product Logos\Elsevier_Logos_2014\Presentation - Elsevier\Non_Solus_Logo\ELS_NS_Logo_2C_RGB.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895013" y="223838"/>
            <a:ext cx="86518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1621258738"/>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_Inspire">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110" r="22253"/>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17188575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Rectangle 2"/>
          <p:cNvSpPr/>
          <p:nvPr/>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 name="Picture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09075" y="1049338"/>
            <a:ext cx="307181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p:cNvSpPr txBox="1">
            <a:spLocks noChangeArrowheads="1"/>
          </p:cNvSpPr>
          <p:nvPr/>
        </p:nvSpPr>
        <p:spPr bwMode="auto">
          <a:xfrm>
            <a:off x="400050" y="6321425"/>
            <a:ext cx="5451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37931725" indent="-37474525">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r>
              <a:rPr lang="en-US" altLang="en-US" sz="1400">
                <a:solidFill>
                  <a:srgbClr val="FF8200"/>
                </a:solidFill>
                <a:latin typeface="NexusSansOT"/>
                <a:ea typeface="MS PGothic" panose="020B0600070205080204" pitchFamily="34" charset="-128"/>
              </a:rPr>
              <a:t>www.elsevier.com/research-intelligence</a:t>
            </a:r>
            <a:endParaRPr lang="en-US" altLang="en-US" sz="1400">
              <a:solidFill>
                <a:srgbClr val="53565A"/>
              </a:solidFill>
              <a:latin typeface="NexusSansOT"/>
              <a:ea typeface="MS PGothic" panose="020B0600070205080204" pitchFamily="34" charset="-128"/>
            </a:endParaRPr>
          </a:p>
        </p:txBody>
      </p:sp>
      <p:sp>
        <p:nvSpPr>
          <p:cNvPr id="6" name="Rectangle 5"/>
          <p:cNvSpPr/>
          <p:nvPr/>
        </p:nvSpPr>
        <p:spPr>
          <a:xfrm>
            <a:off x="9059863" y="1049338"/>
            <a:ext cx="3157537"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8" name="Picture 2" descr="C:\Users\jamesc\Documents\Product Information\ERI General\Artfile Archive\Product Logos\Product Logos\Solution Suite Wordmarks 151 Orange\Ppt and Web\ELS_RI_Wordmark_151_RG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userDrawn="1"/>
        </p:nvSpPr>
        <p:spPr>
          <a:xfrm>
            <a:off x="0" y="-7938"/>
            <a:ext cx="12192000" cy="398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09075" y="1049338"/>
            <a:ext cx="3071813"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userDrawn="1"/>
        </p:nvSpPr>
        <p:spPr bwMode="auto">
          <a:xfrm>
            <a:off x="400050" y="6321425"/>
            <a:ext cx="5451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37931725" indent="-37474525">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r>
              <a:rPr lang="en-US" altLang="en-US" sz="1400">
                <a:solidFill>
                  <a:srgbClr val="FF8200"/>
                </a:solidFill>
                <a:latin typeface="NexusSansOT"/>
                <a:ea typeface="MS PGothic" panose="020B0600070205080204" pitchFamily="34" charset="-128"/>
              </a:rPr>
              <a:t>www.elsevier.com/research-intelligence</a:t>
            </a:r>
            <a:endParaRPr lang="en-US" altLang="en-US" sz="1400">
              <a:solidFill>
                <a:srgbClr val="53565A"/>
              </a:solidFill>
              <a:latin typeface="NexusSansOT"/>
              <a:ea typeface="MS PGothic" panose="020B0600070205080204" pitchFamily="34" charset="-128"/>
            </a:endParaRPr>
          </a:p>
        </p:txBody>
      </p:sp>
      <p:sp>
        <p:nvSpPr>
          <p:cNvPr id="12" name="Rectangle 11"/>
          <p:cNvSpPr/>
          <p:nvPr userDrawn="1"/>
        </p:nvSpPr>
        <p:spPr>
          <a:xfrm>
            <a:off x="9059863" y="1049338"/>
            <a:ext cx="3157537" cy="5094287"/>
          </a:xfrm>
          <a:prstGeom prst="rect">
            <a:avLst/>
          </a:prstGeom>
          <a:solidFill>
            <a:schemeClr val="bg1">
              <a:alpha val="7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13"/>
          <p:cNvSpPr/>
          <p:nvPr userDrawn="1"/>
        </p:nvSpPr>
        <p:spPr>
          <a:xfrm>
            <a:off x="0" y="2659063"/>
            <a:ext cx="12192000" cy="17145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5" name="Picture 2" descr="C:\Users\jamesc\Documents\Product Information\ERI General\Artfile Archive\Product Logos\Product Logos\Solution Suite Wordmarks 151 Orange\Ppt and Web\ELS_RI_Wordmark_151_RGB.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8800" y="2185988"/>
            <a:ext cx="46037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21"/>
          <p:cNvSpPr>
            <a:spLocks noGrp="1"/>
          </p:cNvSpPr>
          <p:nvPr>
            <p:ph type="body" sz="quarter" idx="13"/>
          </p:nvPr>
        </p:nvSpPr>
        <p:spPr>
          <a:xfrm>
            <a:off x="400051" y="2768138"/>
            <a:ext cx="8682564" cy="1504604"/>
          </a:xfrm>
          <a:prstGeom prst="rect">
            <a:avLst/>
          </a:prstGeom>
        </p:spPr>
        <p:txBody>
          <a:bodyPr anchor="ctr">
            <a:noAutofit/>
          </a:bodyPr>
          <a:lstStyle>
            <a:lvl1pPr marL="0" indent="0">
              <a:buNone/>
              <a:defRPr sz="3200" b="1" baseline="0">
                <a:solidFill>
                  <a:schemeClr val="bg1"/>
                </a:solidFill>
                <a:latin typeface="Arial" panose="020B0604020202020204" pitchFamily="34" charset="0"/>
                <a:cs typeface="Arial" panose="020B0604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4024723654"/>
      </p:ext>
    </p:extLst>
  </p:cSld>
  <p:clrMapOvr>
    <a:masterClrMapping/>
  </p:clrMapOvr>
  <p:transition spd="slow"/>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noChangeArrowheads="1"/>
          </p:cNvSpPr>
          <p:nvPr>
            <p:ph type="sldNum" sz="quarter" idx="10"/>
          </p:nvPr>
        </p:nvSpPr>
        <p:spPr bwMode="auto">
          <a:xfrm>
            <a:off x="8331200" y="6705600"/>
            <a:ext cx="3657600" cy="152400"/>
          </a:xfrm>
          <a:prstGeom prst="rect">
            <a:avLst/>
          </a:prstGeom>
          <a:ln>
            <a:miter lim="800000"/>
            <a:headEnd/>
            <a:tailEnd/>
          </a:ln>
        </p:spPr>
        <p:txBody>
          <a:bodyPr vert="horz" wrap="square" lIns="91440" tIns="45720" rIns="91440" bIns="45720" numCol="1" anchor="ctr" anchorCtr="0" compatLnSpc="1">
            <a:prstTxWarp prst="textNoShape">
              <a:avLst/>
            </a:prstTxWarp>
          </a:bodyPr>
          <a:lstStyle>
            <a:lvl1pPr algn="r">
              <a:defRPr sz="900" smtClean="0">
                <a:solidFill>
                  <a:srgbClr val="5F5F5F"/>
                </a:solidFill>
                <a:latin typeface="+mn-lt"/>
                <a:ea typeface="Geneva" charset="0"/>
                <a:cs typeface="+mn-cs"/>
              </a:defRPr>
            </a:lvl1pPr>
          </a:lstStyle>
          <a:p>
            <a:pPr>
              <a:defRPr/>
            </a:pPr>
            <a:fld id="{61D52614-8AB0-4745-9718-C047BF417A64}" type="slidenum">
              <a:rPr lang="en-US"/>
              <a:pPr>
                <a:defRPr/>
              </a:pPr>
              <a:t>‹#›</a:t>
            </a:fld>
            <a:endParaRPr lang="en-US" dirty="0"/>
          </a:p>
        </p:txBody>
      </p:sp>
    </p:spTree>
    <p:extLst>
      <p:ext uri="{BB962C8B-B14F-4D97-AF65-F5344CB8AC3E}">
        <p14:creationId xmlns:p14="http://schemas.microsoft.com/office/powerpoint/2010/main" val="24022679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ction Breaker">
    <p:spTree>
      <p:nvGrpSpPr>
        <p:cNvPr id="1" name=""/>
        <p:cNvGrpSpPr/>
        <p:nvPr/>
      </p:nvGrpSpPr>
      <p:grpSpPr>
        <a:xfrm>
          <a:off x="0" y="0"/>
          <a:ext cx="0" cy="0"/>
          <a:chOff x="0" y="0"/>
          <a:chExt cx="0" cy="0"/>
        </a:xfrm>
      </p:grpSpPr>
      <p:pic>
        <p:nvPicPr>
          <p:cNvPr id="4"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53407" y="1728081"/>
            <a:ext cx="10363200" cy="503491"/>
          </a:xfrm>
        </p:spPr>
        <p:txBody>
          <a:bodyPr anchor="t">
            <a:noAutofit/>
          </a:bodyPr>
          <a:lstStyle>
            <a:lvl1pPr algn="l">
              <a:defRPr sz="2800" b="0" baseline="0">
                <a:solidFill>
                  <a:schemeClr val="bg1"/>
                </a:solidFill>
                <a:latin typeface="Arial" panose="020B0604020202020204" pitchFamily="34" charset="0"/>
                <a:ea typeface="Verdana" panose="020B0604030504040204" pitchFamily="34" charset="0"/>
                <a:cs typeface="Arial" panose="020B0604020202020204" pitchFamily="34" charset="0"/>
              </a:defRPr>
            </a:lvl1pPr>
          </a:lstStyle>
          <a:p>
            <a:r>
              <a:rPr lang="en-US" smtClean="0"/>
              <a:t>Click to edit Master title style</a:t>
            </a:r>
            <a:endParaRPr lang="en-US" dirty="0"/>
          </a:p>
        </p:txBody>
      </p:sp>
      <p:sp>
        <p:nvSpPr>
          <p:cNvPr id="6" name="Content Placeholder 5"/>
          <p:cNvSpPr>
            <a:spLocks noGrp="1"/>
          </p:cNvSpPr>
          <p:nvPr>
            <p:ph sz="quarter" idx="16"/>
          </p:nvPr>
        </p:nvSpPr>
        <p:spPr>
          <a:xfrm>
            <a:off x="952500" y="2318657"/>
            <a:ext cx="6090557" cy="2343150"/>
          </a:xfrm>
        </p:spPr>
        <p:txBody>
          <a:bodyPr>
            <a:normAutofit/>
          </a:bodyPr>
          <a:lstStyle>
            <a:lvl1pPr marL="0" indent="0">
              <a:buNone/>
              <a:defRPr sz="2000" b="0" baseline="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72391083"/>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_Tower">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8"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6118532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_spirit">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731" r="2163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38089275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_Campus">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70" r="12991"/>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42389132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_Inspire">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3110" r="22253"/>
          <a:stretch>
            <a:fillRect/>
          </a:stretch>
        </p:blipFill>
        <p:spPr bwMode="auto">
          <a:xfrm>
            <a:off x="0" y="0"/>
            <a:ext cx="121920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7780421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_Community">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25372"/>
          <a:stretch>
            <a:fillRect/>
          </a:stretch>
        </p:blipFill>
        <p:spPr bwMode="auto">
          <a:xfrm>
            <a:off x="0" y="0"/>
            <a:ext cx="121904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rot="5400000">
            <a:off x="11462544" y="1066007"/>
            <a:ext cx="1138237" cy="215900"/>
          </a:xfrm>
          <a:prstGeom prst="rect">
            <a:avLst/>
          </a:prstGeom>
          <a:noFill/>
          <a:ln>
            <a:noFill/>
          </a:ln>
          <a:extLst/>
        </p:spPr>
        <p:txBody>
          <a:bodyPr wrap="none">
            <a:spAutoFit/>
          </a:bodyPr>
          <a:lstStyle>
            <a:lvl1pPr eaLnBrk="0" hangingPunct="0">
              <a:defRPr sz="2400">
                <a:solidFill>
                  <a:schemeClr val="tx1"/>
                </a:solidFill>
                <a:latin typeface="Calibri" panose="020F0502020204030204" pitchFamily="34" charset="0"/>
                <a:ea typeface="Geneva" pitchFamily="121" charset="-128"/>
              </a:defRPr>
            </a:lvl1pPr>
            <a:lvl2pPr marL="742950" indent="-285750" eaLnBrk="0" hangingPunct="0">
              <a:defRPr sz="2400">
                <a:solidFill>
                  <a:schemeClr val="tx1"/>
                </a:solidFill>
                <a:latin typeface="Calibri" panose="020F0502020204030204" pitchFamily="34" charset="0"/>
                <a:ea typeface="Geneva" pitchFamily="121" charset="-128"/>
              </a:defRPr>
            </a:lvl2pPr>
            <a:lvl3pPr marL="1143000" indent="-228600" eaLnBrk="0" hangingPunct="0">
              <a:defRPr sz="2400">
                <a:solidFill>
                  <a:schemeClr val="tx1"/>
                </a:solidFill>
                <a:latin typeface="Calibri" panose="020F0502020204030204" pitchFamily="34" charset="0"/>
                <a:ea typeface="Geneva" pitchFamily="121" charset="-128"/>
              </a:defRPr>
            </a:lvl3pPr>
            <a:lvl4pPr marL="1600200" indent="-228600" eaLnBrk="0" hangingPunct="0">
              <a:defRPr sz="2400">
                <a:solidFill>
                  <a:schemeClr val="tx1"/>
                </a:solidFill>
                <a:latin typeface="Calibri" panose="020F0502020204030204" pitchFamily="34" charset="0"/>
                <a:ea typeface="Geneva" pitchFamily="121" charset="-128"/>
              </a:defRPr>
            </a:lvl4pPr>
            <a:lvl5pPr marL="2057400" indent="-228600" eaLnBrk="0" hangingPunct="0">
              <a:defRPr sz="2400">
                <a:solidFill>
                  <a:schemeClr val="tx1"/>
                </a:solidFill>
                <a:latin typeface="Calibri" panose="020F0502020204030204" pitchFamily="34" charset="0"/>
                <a:ea typeface="Geneva"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9pPr>
          </a:lstStyle>
          <a:p>
            <a:pPr eaLnBrk="1" hangingPunct="1">
              <a:defRPr/>
            </a:pPr>
            <a:r>
              <a:rPr lang="en-US" altLang="en-US" sz="800" smtClean="0">
                <a:solidFill>
                  <a:schemeClr val="bg1"/>
                </a:solidFill>
                <a:cs typeface="+mn-cs"/>
              </a:rPr>
              <a:t>Image © John Jernigan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9"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483125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_GatorGoo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38" r="12962"/>
          <a:stretch>
            <a:fillRect/>
          </a:stretch>
        </p:blipFill>
        <p:spPr bwMode="auto">
          <a:xfrm>
            <a:off x="0" y="4763"/>
            <a:ext cx="12192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2664447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NB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8200"/>
          </a:xfrm>
          <a:prstGeom prst="rect">
            <a:avLst/>
          </a:prstGeom>
        </p:spPr>
        <p:txBody>
          <a:bodyPr/>
          <a:lstStyle>
            <a:lvl1pPr>
              <a:defRPr sz="2800"/>
            </a:lvl1pPr>
            <a:lvl2pPr>
              <a:defRPr sz="2800"/>
            </a:lvl2pPr>
            <a:lvl3pPr>
              <a:defRPr sz="2800"/>
            </a:lvl3pPr>
            <a:lvl4pPr>
              <a:defRPr sz="2800"/>
            </a:lvl4pPr>
            <a:lvl5pPr>
              <a:defRPr sz="2800"/>
            </a:lvl5pPr>
          </a:lstStyle>
          <a:p>
            <a:pPr lvl="0"/>
            <a:r>
              <a:rPr lang="en-US" smtClean="0"/>
              <a:t>Edit Master text styles</a:t>
            </a:r>
          </a:p>
        </p:txBody>
      </p:sp>
      <p:sp>
        <p:nvSpPr>
          <p:cNvPr id="4" name="Content Placeholder 3"/>
          <p:cNvSpPr>
            <a:spLocks noGrp="1"/>
          </p:cNvSpPr>
          <p:nvPr>
            <p:ph sz="quarter" idx="12"/>
          </p:nvPr>
        </p:nvSpPr>
        <p:spPr>
          <a:xfrm>
            <a:off x="11209160" y="6357143"/>
            <a:ext cx="519995" cy="416190"/>
          </a:xfrm>
          <a:prstGeom prst="rect">
            <a:avLst/>
          </a:prstGeom>
        </p:spPr>
        <p:txBody>
          <a:bodyPr/>
          <a:lstStyle>
            <a:lvl1pPr>
              <a:defRPr sz="1600"/>
            </a:lvl1pPr>
          </a:lstStyle>
          <a:p>
            <a:pPr lvl="0"/>
            <a:r>
              <a:rPr lang="en-US" smtClean="0"/>
              <a:t>Click to edit Master text styles</a:t>
            </a:r>
          </a:p>
        </p:txBody>
      </p:sp>
    </p:spTree>
    <p:extLst>
      <p:ext uri="{BB962C8B-B14F-4D97-AF65-F5344CB8AC3E}">
        <p14:creationId xmlns:p14="http://schemas.microsoft.com/office/powerpoint/2010/main" val="307023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_Community">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25372"/>
          <a:stretch>
            <a:fillRect/>
          </a:stretch>
        </p:blipFill>
        <p:spPr bwMode="auto">
          <a:xfrm>
            <a:off x="0" y="0"/>
            <a:ext cx="121904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rot="5400000">
            <a:off x="11462544" y="1066007"/>
            <a:ext cx="1138237" cy="215900"/>
          </a:xfrm>
          <a:prstGeom prst="rect">
            <a:avLst/>
          </a:prstGeom>
          <a:noFill/>
          <a:ln>
            <a:noFill/>
          </a:ln>
          <a:extLst/>
        </p:spPr>
        <p:txBody>
          <a:bodyPr wrap="none">
            <a:spAutoFit/>
          </a:bodyPr>
          <a:lstStyle>
            <a:lvl1pPr eaLnBrk="0" hangingPunct="0">
              <a:defRPr sz="2400">
                <a:solidFill>
                  <a:schemeClr val="tx1"/>
                </a:solidFill>
                <a:latin typeface="Calibri" panose="020F0502020204030204" pitchFamily="34" charset="0"/>
                <a:ea typeface="Geneva" pitchFamily="121" charset="-128"/>
              </a:defRPr>
            </a:lvl1pPr>
            <a:lvl2pPr marL="742950" indent="-285750" eaLnBrk="0" hangingPunct="0">
              <a:defRPr sz="2400">
                <a:solidFill>
                  <a:schemeClr val="tx1"/>
                </a:solidFill>
                <a:latin typeface="Calibri" panose="020F0502020204030204" pitchFamily="34" charset="0"/>
                <a:ea typeface="Geneva" pitchFamily="121" charset="-128"/>
              </a:defRPr>
            </a:lvl2pPr>
            <a:lvl3pPr marL="1143000" indent="-228600" eaLnBrk="0" hangingPunct="0">
              <a:defRPr sz="2400">
                <a:solidFill>
                  <a:schemeClr val="tx1"/>
                </a:solidFill>
                <a:latin typeface="Calibri" panose="020F0502020204030204" pitchFamily="34" charset="0"/>
                <a:ea typeface="Geneva" pitchFamily="121" charset="-128"/>
              </a:defRPr>
            </a:lvl3pPr>
            <a:lvl4pPr marL="1600200" indent="-228600" eaLnBrk="0" hangingPunct="0">
              <a:defRPr sz="2400">
                <a:solidFill>
                  <a:schemeClr val="tx1"/>
                </a:solidFill>
                <a:latin typeface="Calibri" panose="020F0502020204030204" pitchFamily="34" charset="0"/>
                <a:ea typeface="Geneva" pitchFamily="121" charset="-128"/>
              </a:defRPr>
            </a:lvl4pPr>
            <a:lvl5pPr marL="2057400" indent="-228600" eaLnBrk="0" hangingPunct="0">
              <a:defRPr sz="2400">
                <a:solidFill>
                  <a:schemeClr val="tx1"/>
                </a:solidFill>
                <a:latin typeface="Calibri" panose="020F0502020204030204" pitchFamily="34" charset="0"/>
                <a:ea typeface="Geneva" pitchFamily="121"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Geneva" pitchFamily="121" charset="-128"/>
              </a:defRPr>
            </a:lvl9pPr>
          </a:lstStyle>
          <a:p>
            <a:pPr eaLnBrk="1" hangingPunct="1">
              <a:defRPr/>
            </a:pPr>
            <a:r>
              <a:rPr lang="en-US" altLang="en-US" sz="800" smtClean="0">
                <a:solidFill>
                  <a:schemeClr val="bg1"/>
                </a:solidFill>
                <a:cs typeface="+mn-cs"/>
              </a:rPr>
              <a:t>Image © John Jernigan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9"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9256761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Bullet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5152"/>
          </a:xfrm>
          <a:prstGeom prst="rect">
            <a:avLst/>
          </a:prstGeom>
        </p:spPr>
        <p:txBody>
          <a:bodyPr/>
          <a:lstStyle>
            <a:lvl1pPr marL="347472" indent="-347472">
              <a:buFont typeface="Arial" panose="020B0604020202020204" pitchFamily="34" charset="0"/>
              <a:buChar char="•"/>
              <a:defRPr sz="2800"/>
            </a:lvl1pPr>
            <a:lvl2pPr>
              <a:defRPr sz="2800"/>
            </a:lvl2pPr>
            <a:lvl3pPr>
              <a:defRPr sz="2800"/>
            </a:lvl3pPr>
            <a:lvl4pPr>
              <a:defRPr sz="2800"/>
            </a:lvl4pPr>
            <a:lvl5pPr>
              <a:defRPr sz="2800"/>
            </a:lvl5pPr>
          </a:lstStyle>
          <a:p>
            <a:pPr lvl="0"/>
            <a:r>
              <a:rPr lang="en-US" smtClean="0"/>
              <a:t>Edit Master text styles</a:t>
            </a:r>
          </a:p>
        </p:txBody>
      </p:sp>
    </p:spTree>
    <p:extLst>
      <p:ext uri="{BB962C8B-B14F-4D97-AF65-F5344CB8AC3E}">
        <p14:creationId xmlns:p14="http://schemas.microsoft.com/office/powerpoint/2010/main" val="4714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8728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Date Placeholder 3"/>
          <p:cNvSpPr>
            <a:spLocks noGrp="1"/>
          </p:cNvSpPr>
          <p:nvPr>
            <p:ph type="dt" sz="half" idx="10"/>
          </p:nvPr>
        </p:nvSpPr>
        <p:spPr>
          <a:xfrm>
            <a:off x="0" y="0"/>
            <a:ext cx="0" cy="0"/>
          </a:xfrm>
        </p:spPr>
        <p:txBody>
          <a:bodyPr/>
          <a:lstStyle>
            <a:lvl1pPr>
              <a:defRPr dirty="0">
                <a:latin typeface="Calibri" charset="0"/>
                <a:ea typeface="Geneva" charset="0"/>
                <a:cs typeface="+mn-cs"/>
              </a:defRPr>
            </a:lvl1pPr>
          </a:lstStyle>
          <a:p>
            <a:pPr>
              <a:defRPr/>
            </a:pPr>
            <a:endParaRPr lang="en-US"/>
          </a:p>
        </p:txBody>
      </p:sp>
      <p:sp>
        <p:nvSpPr>
          <p:cNvPr id="4" name="Footer Placeholder 4"/>
          <p:cNvSpPr>
            <a:spLocks noGrp="1"/>
          </p:cNvSpPr>
          <p:nvPr>
            <p:ph type="ftr" sz="quarter" idx="11"/>
          </p:nvPr>
        </p:nvSpPr>
        <p:spPr>
          <a:xfrm>
            <a:off x="0" y="0"/>
            <a:ext cx="0" cy="0"/>
          </a:xfrm>
        </p:spPr>
        <p:txBody>
          <a:bodyPr/>
          <a:lstStyle>
            <a:lvl1pPr>
              <a:defRPr dirty="0">
                <a:latin typeface="Calibri" charset="0"/>
                <a:ea typeface="Geneva" charset="0"/>
                <a:cs typeface="+mn-cs"/>
              </a:defRPr>
            </a:lvl1pPr>
          </a:lstStyle>
          <a:p>
            <a:pPr>
              <a:defRPr/>
            </a:pPr>
            <a:endParaRPr lang="en-US"/>
          </a:p>
        </p:txBody>
      </p:sp>
      <p:sp>
        <p:nvSpPr>
          <p:cNvPr id="5" name="Slide Number Placeholder 5"/>
          <p:cNvSpPr>
            <a:spLocks noGrp="1"/>
          </p:cNvSpPr>
          <p:nvPr>
            <p:ph type="sldNum" sz="quarter" idx="12"/>
          </p:nvPr>
        </p:nvSpPr>
        <p:spPr>
          <a:xfrm>
            <a:off x="0" y="0"/>
            <a:ext cx="0" cy="0"/>
          </a:xfrm>
        </p:spPr>
        <p:txBody>
          <a:bodyPr/>
          <a:lstStyle>
            <a:lvl1pPr>
              <a:defRPr dirty="0">
                <a:latin typeface="Calibri" charset="0"/>
                <a:ea typeface="Geneva" charset="0"/>
                <a:cs typeface="+mn-cs"/>
              </a:defRPr>
            </a:lvl1pPr>
          </a:lstStyle>
          <a:p>
            <a:pPr>
              <a:defRPr/>
            </a:pPr>
            <a:endParaRPr lang="en-US"/>
          </a:p>
        </p:txBody>
      </p:sp>
    </p:spTree>
    <p:extLst>
      <p:ext uri="{BB962C8B-B14F-4D97-AF65-F5344CB8AC3E}">
        <p14:creationId xmlns:p14="http://schemas.microsoft.com/office/powerpoint/2010/main" val="1359862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4" name="Footer Placeholder 3"/>
          <p:cNvSpPr>
            <a:spLocks noGrp="1"/>
          </p:cNvSpPr>
          <p:nvPr>
            <p:ph type="ftr" sz="quarter" idx="11"/>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5" name="Slide Number Placeholder 4"/>
          <p:cNvSpPr>
            <a:spLocks noGrp="1"/>
          </p:cNvSpPr>
          <p:nvPr>
            <p:ph type="sldNum" sz="quarter" idx="12"/>
          </p:nvPr>
        </p:nvSpPr>
        <p:spPr>
          <a:xfrm>
            <a:off x="0" y="0"/>
            <a:ext cx="0" cy="0"/>
          </a:xfrm>
        </p:spPr>
        <p:txBody>
          <a:bodyPr/>
          <a:lstStyle>
            <a:lvl1pPr>
              <a:defRPr>
                <a:latin typeface="Calibri" charset="0"/>
                <a:ea typeface="Geneva" charset="0"/>
                <a:cs typeface="+mn-cs"/>
              </a:defRPr>
            </a:lvl1pPr>
          </a:lstStyle>
          <a:p>
            <a:pPr>
              <a:defRPr/>
            </a:pPr>
            <a:fld id="{6CB0BCE9-41BF-4FA7-AD4C-4695BCC02264}" type="slidenum">
              <a:rPr lang="en-US"/>
              <a:pPr>
                <a:defRPr/>
              </a:pPr>
              <a:t>‹#›</a:t>
            </a:fld>
            <a:endParaRPr lang="en-US"/>
          </a:p>
        </p:txBody>
      </p:sp>
    </p:spTree>
    <p:extLst>
      <p:ext uri="{BB962C8B-B14F-4D97-AF65-F5344CB8AC3E}">
        <p14:creationId xmlns:p14="http://schemas.microsoft.com/office/powerpoint/2010/main" val="24593719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Only Content Slide">
    <p:spTree>
      <p:nvGrpSpPr>
        <p:cNvPr id="1" name=""/>
        <p:cNvGrpSpPr/>
        <p:nvPr/>
      </p:nvGrpSpPr>
      <p:grpSpPr>
        <a:xfrm>
          <a:off x="0" y="0"/>
          <a:ext cx="0" cy="0"/>
          <a:chOff x="0" y="0"/>
          <a:chExt cx="0" cy="0"/>
        </a:xfrm>
      </p:grpSpPr>
      <p:sp>
        <p:nvSpPr>
          <p:cNvPr id="3" name="Title 1"/>
          <p:cNvSpPr>
            <a:spLocks noGrp="1"/>
          </p:cNvSpPr>
          <p:nvPr>
            <p:ph type="title"/>
          </p:nvPr>
        </p:nvSpPr>
        <p:spPr>
          <a:xfrm>
            <a:off x="609600" y="705205"/>
            <a:ext cx="10984425" cy="41864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2252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5" name="Footer Placeholder 4"/>
          <p:cNvSpPr>
            <a:spLocks noGrp="1"/>
          </p:cNvSpPr>
          <p:nvPr>
            <p:ph type="ftr" sz="quarter" idx="11"/>
          </p:nvPr>
        </p:nvSpPr>
        <p:spPr>
          <a:xfrm>
            <a:off x="0" y="0"/>
            <a:ext cx="0" cy="0"/>
          </a:xfrm>
        </p:spPr>
        <p:txBody>
          <a:bodyPr/>
          <a:lstStyle>
            <a:lvl1pPr>
              <a:defRPr>
                <a:latin typeface="Calibri" charset="0"/>
                <a:ea typeface="Geneva" charset="0"/>
                <a:cs typeface="+mn-cs"/>
              </a:defRPr>
            </a:lvl1pPr>
          </a:lstStyle>
          <a:p>
            <a:pPr>
              <a:defRPr/>
            </a:pPr>
            <a:endParaRPr lang="en-US"/>
          </a:p>
        </p:txBody>
      </p:sp>
      <p:sp>
        <p:nvSpPr>
          <p:cNvPr id="6" name="Slide Number Placeholder 5"/>
          <p:cNvSpPr>
            <a:spLocks noGrp="1"/>
          </p:cNvSpPr>
          <p:nvPr>
            <p:ph type="sldNum" sz="quarter" idx="12"/>
          </p:nvPr>
        </p:nvSpPr>
        <p:spPr>
          <a:xfrm>
            <a:off x="0" y="0"/>
            <a:ext cx="0" cy="0"/>
          </a:xfrm>
        </p:spPr>
        <p:txBody>
          <a:bodyPr/>
          <a:lstStyle>
            <a:lvl1pPr>
              <a:defRPr>
                <a:latin typeface="Calibri" charset="0"/>
                <a:ea typeface="Geneva" charset="0"/>
                <a:cs typeface="+mn-cs"/>
              </a:defRPr>
            </a:lvl1pPr>
          </a:lstStyle>
          <a:p>
            <a:pPr>
              <a:defRPr/>
            </a:pPr>
            <a:fld id="{8974EF0D-1EF8-4E35-9CB6-70AA18B308BC}" type="slidenum">
              <a:rPr lang="en-US"/>
              <a:pPr>
                <a:defRPr/>
              </a:pPr>
              <a:t>‹#›</a:t>
            </a:fld>
            <a:endParaRPr lang="en-US"/>
          </a:p>
        </p:txBody>
      </p:sp>
    </p:spTree>
    <p:extLst>
      <p:ext uri="{BB962C8B-B14F-4D97-AF65-F5344CB8AC3E}">
        <p14:creationId xmlns:p14="http://schemas.microsoft.com/office/powerpoint/2010/main" val="8392777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281120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4" name="Rectangle 3"/>
          <p:cNvSpPr/>
          <p:nvPr userDrawn="1"/>
        </p:nvSpPr>
        <p:spPr>
          <a:xfrm>
            <a:off x="0" y="6357938"/>
            <a:ext cx="12192000" cy="50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 name="Title 1"/>
          <p:cNvSpPr>
            <a:spLocks noGrp="1"/>
          </p:cNvSpPr>
          <p:nvPr>
            <p:ph type="ctrTitle"/>
          </p:nvPr>
        </p:nvSpPr>
        <p:spPr>
          <a:xfrm>
            <a:off x="642825" y="3212976"/>
            <a:ext cx="7732785" cy="1229836"/>
          </a:xfrm>
          <a:prstGeom prst="rect">
            <a:avLst/>
          </a:prstGeom>
        </p:spPr>
        <p:txBody>
          <a:bodyPr anchor="b"/>
          <a:lstStyle>
            <a:lvl1pPr>
              <a:defRPr>
                <a:solidFill>
                  <a:schemeClr val="tx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623398" y="4356032"/>
            <a:ext cx="7689940" cy="1033649"/>
          </a:xfrm>
          <a:prstGeom prst="rect">
            <a:avLst/>
          </a:prstGeom>
          <a:ln>
            <a:noFill/>
          </a:ln>
        </p:spPr>
        <p:txBody>
          <a:bodyPr anchor="t">
            <a:normAutofit/>
          </a:bodyPr>
          <a:lstStyle>
            <a:lvl1pPr marL="0" indent="0" algn="l">
              <a:lnSpc>
                <a:spcPct val="850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Tree>
    <p:extLst>
      <p:ext uri="{BB962C8B-B14F-4D97-AF65-F5344CB8AC3E}">
        <p14:creationId xmlns:p14="http://schemas.microsoft.com/office/powerpoint/2010/main" val="19903929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_GatorGood">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l="12338" r="12962"/>
          <a:stretch>
            <a:fillRect/>
          </a:stretch>
        </p:blipFill>
        <p:spPr bwMode="auto">
          <a:xfrm>
            <a:off x="0" y="4763"/>
            <a:ext cx="12192000" cy="525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24813" y="5584825"/>
            <a:ext cx="3963987"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p:cNvSpPr>
          <p:nvPr>
            <p:ph type="ctrTitle"/>
          </p:nvPr>
        </p:nvSpPr>
        <p:spPr>
          <a:xfrm>
            <a:off x="304800" y="4648200"/>
            <a:ext cx="11684000" cy="533400"/>
          </a:xfrm>
          <a:prstGeom prst="rect">
            <a:avLst/>
          </a:prstGeom>
          <a:noFill/>
        </p:spPr>
        <p:txBody>
          <a:bodyPr vert="horz">
            <a:noAutofit/>
          </a:bodyPr>
          <a:lstStyle>
            <a:lvl1pPr algn="l">
              <a:defRPr sz="2000" b="0" cap="all" spc="150" baseline="0">
                <a:solidFill>
                  <a:schemeClr val="bg1"/>
                </a:solidFill>
                <a:latin typeface="Calibri" panose="020F0502020204030204" pitchFamily="34" charset="0"/>
              </a:defRPr>
            </a:lvl1pPr>
            <a:extLst/>
          </a:lstStyle>
          <a:p>
            <a:r>
              <a:rPr lang="en-US" smtClean="0"/>
              <a:t>Click to edit Master title style</a:t>
            </a:r>
            <a:endParaRPr lang="en-US" dirty="0"/>
          </a:p>
        </p:txBody>
      </p:sp>
      <p:sp>
        <p:nvSpPr>
          <p:cNvPr id="7" name="Text Placeholder 7"/>
          <p:cNvSpPr>
            <a:spLocks noGrp="1"/>
          </p:cNvSpPr>
          <p:nvPr>
            <p:ph type="body" sz="quarter" idx="10"/>
          </p:nvPr>
        </p:nvSpPr>
        <p:spPr>
          <a:xfrm>
            <a:off x="304800" y="6288619"/>
            <a:ext cx="7924800" cy="391583"/>
          </a:xfrm>
          <a:prstGeom prst="rect">
            <a:avLst/>
          </a:prstGeom>
        </p:spPr>
        <p:txBody>
          <a:bodyPr/>
          <a:lstStyle>
            <a:lvl1pPr>
              <a:defRPr sz="1500" baseline="0"/>
            </a:lvl1pPr>
          </a:lstStyle>
          <a:p>
            <a:pPr lvl="0"/>
            <a:r>
              <a:rPr lang="en-US" smtClean="0"/>
              <a:t>Edit Master text styles</a:t>
            </a:r>
          </a:p>
        </p:txBody>
      </p:sp>
    </p:spTree>
    <p:extLst>
      <p:ext uri="{BB962C8B-B14F-4D97-AF65-F5344CB8AC3E}">
        <p14:creationId xmlns:p14="http://schemas.microsoft.com/office/powerpoint/2010/main" val="141117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NB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8200"/>
          </a:xfrm>
          <a:prstGeom prst="rect">
            <a:avLst/>
          </a:prstGeom>
        </p:spPr>
        <p:txBody>
          <a:bodyPr/>
          <a:lstStyle>
            <a:lvl1pPr>
              <a:defRPr sz="2800"/>
            </a:lvl1pPr>
            <a:lvl2pPr>
              <a:defRPr sz="2800"/>
            </a:lvl2pPr>
            <a:lvl3pPr>
              <a:defRPr sz="2800"/>
            </a:lvl3pPr>
            <a:lvl4pPr>
              <a:defRPr sz="2800"/>
            </a:lvl4pPr>
            <a:lvl5pPr>
              <a:defRPr sz="2800"/>
            </a:lvl5pPr>
          </a:lstStyle>
          <a:p>
            <a:pPr lvl="0"/>
            <a:r>
              <a:rPr lang="en-US" smtClean="0"/>
              <a:t>Edit Master text styles</a:t>
            </a:r>
          </a:p>
        </p:txBody>
      </p:sp>
      <p:sp>
        <p:nvSpPr>
          <p:cNvPr id="4" name="Content Placeholder 3"/>
          <p:cNvSpPr>
            <a:spLocks noGrp="1"/>
          </p:cNvSpPr>
          <p:nvPr>
            <p:ph sz="quarter" idx="12"/>
          </p:nvPr>
        </p:nvSpPr>
        <p:spPr>
          <a:xfrm>
            <a:off x="11209160" y="6357143"/>
            <a:ext cx="519995" cy="416190"/>
          </a:xfrm>
          <a:prstGeom prst="rect">
            <a:avLst/>
          </a:prstGeom>
        </p:spPr>
        <p:txBody>
          <a:bodyPr/>
          <a:lstStyle>
            <a:lvl1pPr>
              <a:defRPr sz="1600"/>
            </a:lvl1pPr>
          </a:lstStyle>
          <a:p>
            <a:pPr lvl="0"/>
            <a:r>
              <a:rPr lang="en-US" smtClean="0"/>
              <a:t>Click to edit Master text styles</a:t>
            </a:r>
          </a:p>
        </p:txBody>
      </p:sp>
    </p:spTree>
    <p:extLst>
      <p:ext uri="{BB962C8B-B14F-4D97-AF65-F5344CB8AC3E}">
        <p14:creationId xmlns:p14="http://schemas.microsoft.com/office/powerpoint/2010/main" val="415687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Bullet Content">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5181600" y="-4554512"/>
            <a:ext cx="914400" cy="10464800"/>
          </a:xfrm>
          <a:prstGeom prst="rect">
            <a:avLst/>
          </a:prstGeom>
        </p:spPr>
        <p:txBody>
          <a:bodyPr vert="vert">
            <a:noAutofit/>
          </a:bodyPr>
          <a:lstStyle>
            <a:lvl1pPr>
              <a:defRPr sz="4400" cap="none" baseline="0">
                <a:solidFill>
                  <a:schemeClr val="accent1"/>
                </a:soli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406400" y="1828800"/>
            <a:ext cx="10464800" cy="4645152"/>
          </a:xfrm>
          <a:prstGeom prst="rect">
            <a:avLst/>
          </a:prstGeom>
        </p:spPr>
        <p:txBody>
          <a:bodyPr/>
          <a:lstStyle>
            <a:lvl1pPr marL="347472" indent="-347472">
              <a:buFont typeface="Arial" panose="020B0604020202020204" pitchFamily="34" charset="0"/>
              <a:buChar char="•"/>
              <a:defRPr sz="2800"/>
            </a:lvl1pPr>
            <a:lvl2pPr>
              <a:defRPr sz="2800"/>
            </a:lvl2pPr>
            <a:lvl3pPr>
              <a:defRPr sz="2800"/>
            </a:lvl3pPr>
            <a:lvl4pPr>
              <a:defRPr sz="2800"/>
            </a:lvl4pPr>
            <a:lvl5pPr>
              <a:defRPr sz="2800"/>
            </a:lvl5pPr>
          </a:lstStyle>
          <a:p>
            <a:pPr lvl="0"/>
            <a:r>
              <a:rPr lang="en-US" smtClean="0"/>
              <a:t>Edit Master text styles</a:t>
            </a:r>
          </a:p>
        </p:txBody>
      </p:sp>
    </p:spTree>
    <p:extLst>
      <p:ext uri="{BB962C8B-B14F-4D97-AF65-F5344CB8AC3E}">
        <p14:creationId xmlns:p14="http://schemas.microsoft.com/office/powerpoint/2010/main" val="573887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845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9.jpeg"/><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1.emf"/><Relationship Id="rId2" Type="http://schemas.openxmlformats.org/officeDocument/2006/relationships/slideLayout" Target="../slideLayouts/slideLayout44.xml"/><Relationship Id="rId16" Type="http://schemas.openxmlformats.org/officeDocument/2006/relationships/theme" Target="../theme/theme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0999788" y="0"/>
            <a:ext cx="1192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0"/>
            <a:ext cx="101600" cy="6858000"/>
          </a:xfrm>
          <a:prstGeom prst="rect">
            <a:avLst/>
          </a:prstGeom>
          <a:solidFill>
            <a:srgbClr val="00478B"/>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778" r:id="rId7"/>
    <p:sldLayoutId id="2147483779" r:id="rId8"/>
    <p:sldLayoutId id="2147483780" r:id="rId9"/>
    <p:sldLayoutId id="2147483808" r:id="rId10"/>
  </p:sldLayoutIdLst>
  <p:timing>
    <p:tnLst>
      <p:par>
        <p:cTn id="1" dur="indefinite" restart="never" nodeType="tmRoot"/>
      </p:par>
    </p:tnLst>
  </p:timing>
  <p:hf sldNum="0" hdr="0" ftr="0" dt="0"/>
  <p:txStyles>
    <p:titleStyle>
      <a:lvl1pPr algn="l" rtl="0" fontAlgn="base">
        <a:spcBef>
          <a:spcPct val="0"/>
        </a:spcBef>
        <a:spcAft>
          <a:spcPct val="0"/>
        </a:spcAft>
        <a:defRPr cap="small">
          <a:solidFill>
            <a:schemeClr val="bg1"/>
          </a:solidFill>
          <a:latin typeface="+mj-lt"/>
          <a:ea typeface="Geneva" charset="0"/>
          <a:cs typeface="Geneva" charset="0"/>
        </a:defRPr>
      </a:lvl1pPr>
      <a:lvl2pPr algn="l" rtl="0" fontAlgn="base">
        <a:spcBef>
          <a:spcPct val="0"/>
        </a:spcBef>
        <a:spcAft>
          <a:spcPct val="0"/>
        </a:spcAft>
        <a:defRPr>
          <a:solidFill>
            <a:schemeClr val="bg1"/>
          </a:solidFill>
          <a:latin typeface="Calibri" charset="0"/>
          <a:ea typeface="Geneva" charset="0"/>
          <a:cs typeface="Geneva" charset="0"/>
        </a:defRPr>
      </a:lvl2pPr>
      <a:lvl3pPr algn="l" rtl="0" fontAlgn="base">
        <a:spcBef>
          <a:spcPct val="0"/>
        </a:spcBef>
        <a:spcAft>
          <a:spcPct val="0"/>
        </a:spcAft>
        <a:defRPr>
          <a:solidFill>
            <a:schemeClr val="bg1"/>
          </a:solidFill>
          <a:latin typeface="Calibri" charset="0"/>
          <a:ea typeface="Geneva" charset="0"/>
          <a:cs typeface="Geneva" charset="0"/>
        </a:defRPr>
      </a:lvl3pPr>
      <a:lvl4pPr algn="l" rtl="0" fontAlgn="base">
        <a:spcBef>
          <a:spcPct val="0"/>
        </a:spcBef>
        <a:spcAft>
          <a:spcPct val="0"/>
        </a:spcAft>
        <a:defRPr>
          <a:solidFill>
            <a:schemeClr val="bg1"/>
          </a:solidFill>
          <a:latin typeface="Calibri" charset="0"/>
          <a:ea typeface="Geneva" charset="0"/>
          <a:cs typeface="Geneva" charset="0"/>
        </a:defRPr>
      </a:lvl4pPr>
      <a:lvl5pPr algn="l" rtl="0" fontAlgn="base">
        <a:spcBef>
          <a:spcPct val="0"/>
        </a:spcBef>
        <a:spcAft>
          <a:spcPct val="0"/>
        </a:spcAft>
        <a:defRPr>
          <a:solidFill>
            <a:schemeClr val="bg1"/>
          </a:solidFill>
          <a:latin typeface="Calibri" charset="0"/>
          <a:ea typeface="Geneva" charset="0"/>
          <a:cs typeface="Geneva" charset="0"/>
        </a:defRPr>
      </a:lvl5pPr>
      <a:lvl6pPr marL="457200" algn="l" rtl="0" eaLnBrk="1" fontAlgn="base" hangingPunct="1">
        <a:spcBef>
          <a:spcPct val="0"/>
        </a:spcBef>
        <a:spcAft>
          <a:spcPct val="0"/>
        </a:spcAft>
        <a:defRPr sz="2400">
          <a:solidFill>
            <a:schemeClr val="bg1"/>
          </a:solidFill>
          <a:latin typeface="Calibri" charset="0"/>
          <a:ea typeface="Geneva" charset="0"/>
          <a:cs typeface="Geneva" charset="0"/>
        </a:defRPr>
      </a:lvl6pPr>
      <a:lvl7pPr marL="914400" algn="l" rtl="0" eaLnBrk="1" fontAlgn="base" hangingPunct="1">
        <a:spcBef>
          <a:spcPct val="0"/>
        </a:spcBef>
        <a:spcAft>
          <a:spcPct val="0"/>
        </a:spcAft>
        <a:defRPr sz="2400">
          <a:solidFill>
            <a:schemeClr val="bg1"/>
          </a:solidFill>
          <a:latin typeface="Calibri" charset="0"/>
          <a:ea typeface="Geneva" charset="0"/>
          <a:cs typeface="Geneva" charset="0"/>
        </a:defRPr>
      </a:lvl7pPr>
      <a:lvl8pPr marL="1371600" algn="l" rtl="0" eaLnBrk="1" fontAlgn="base" hangingPunct="1">
        <a:spcBef>
          <a:spcPct val="0"/>
        </a:spcBef>
        <a:spcAft>
          <a:spcPct val="0"/>
        </a:spcAft>
        <a:defRPr sz="2400">
          <a:solidFill>
            <a:schemeClr val="bg1"/>
          </a:solidFill>
          <a:latin typeface="Calibri" charset="0"/>
          <a:ea typeface="Geneva" charset="0"/>
          <a:cs typeface="Geneva" charset="0"/>
        </a:defRPr>
      </a:lvl8pPr>
      <a:lvl9pPr marL="1828800" algn="l" rtl="0" eaLnBrk="1" fontAlgn="base" hangingPunct="1">
        <a:spcBef>
          <a:spcPct val="0"/>
        </a:spcBef>
        <a:spcAft>
          <a:spcPct val="0"/>
        </a:spcAft>
        <a:defRPr sz="2400">
          <a:solidFill>
            <a:schemeClr val="bg1"/>
          </a:solidFill>
          <a:latin typeface="Calibri" charset="0"/>
          <a:ea typeface="Geneva" charset="0"/>
          <a:cs typeface="Geneva" charset="0"/>
        </a:defRPr>
      </a:lvl9pPr>
      <a:extLst/>
    </p:titleStyle>
    <p:bodyStyle>
      <a:lvl1pPr marL="342900" indent="-342900" algn="l" rtl="0" fontAlgn="base">
        <a:spcBef>
          <a:spcPct val="20000"/>
        </a:spcBef>
        <a:spcAft>
          <a:spcPct val="0"/>
        </a:spcAft>
        <a:defRPr sz="1100">
          <a:solidFill>
            <a:schemeClr val="tx1"/>
          </a:solidFill>
          <a:latin typeface="+mn-lt"/>
          <a:ea typeface="Geneva" charset="0"/>
          <a:cs typeface="Geneva" charset="0"/>
        </a:defRPr>
      </a:lvl1pPr>
      <a:lvl2pPr marL="742950" indent="-285750" algn="l" rtl="0" fontAlgn="base">
        <a:spcBef>
          <a:spcPct val="20000"/>
        </a:spcBef>
        <a:spcAft>
          <a:spcPct val="0"/>
        </a:spcAft>
        <a:defRPr sz="1100">
          <a:solidFill>
            <a:schemeClr val="tx1"/>
          </a:solidFill>
          <a:latin typeface="+mn-lt"/>
          <a:ea typeface="Geneva" charset="0"/>
          <a:cs typeface="Geneva"/>
        </a:defRPr>
      </a:lvl2pPr>
      <a:lvl3pPr marL="1143000" indent="-228600" algn="l" rtl="0" fontAlgn="base">
        <a:spcBef>
          <a:spcPct val="20000"/>
        </a:spcBef>
        <a:spcAft>
          <a:spcPct val="0"/>
        </a:spcAft>
        <a:defRPr sz="1100">
          <a:solidFill>
            <a:schemeClr val="tx1"/>
          </a:solidFill>
          <a:latin typeface="+mn-lt"/>
          <a:ea typeface="Geneva" charset="0"/>
          <a:cs typeface="Geneva"/>
        </a:defRPr>
      </a:lvl3pPr>
      <a:lvl4pPr marL="1600200" indent="-228600" algn="l" rtl="0" fontAlgn="base">
        <a:spcBef>
          <a:spcPct val="20000"/>
        </a:spcBef>
        <a:spcAft>
          <a:spcPct val="0"/>
        </a:spcAft>
        <a:defRPr sz="1100">
          <a:solidFill>
            <a:schemeClr val="tx1"/>
          </a:solidFill>
          <a:latin typeface="+mn-lt"/>
          <a:ea typeface="Geneva" charset="0"/>
          <a:cs typeface="Geneva"/>
        </a:defRPr>
      </a:lvl4pPr>
      <a:lvl5pPr marL="2057400" indent="-228600" algn="l" rtl="0" fontAlgn="base">
        <a:spcBef>
          <a:spcPct val="20000"/>
        </a:spcBef>
        <a:spcAft>
          <a:spcPct val="0"/>
        </a:spcAft>
        <a:defRPr sz="1100">
          <a:solidFill>
            <a:schemeClr val="tx1"/>
          </a:solidFill>
          <a:latin typeface="+mn-lt"/>
          <a:ea typeface="Geneva" charset="0"/>
          <a:cs typeface="Geneva"/>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mtClean="0">
                <a:solidFill>
                  <a:prstClr val="black">
                    <a:tint val="75000"/>
                  </a:prstClr>
                </a:solidFill>
                <a:latin typeface="Calibri" charset="0"/>
                <a:ea typeface="Geneva" charset="0"/>
                <a:cs typeface="+mn-cs"/>
              </a:defRPr>
            </a:lvl1pPr>
          </a:lstStyle>
          <a:p>
            <a:pPr>
              <a:defRPr/>
            </a:pPr>
            <a:fld id="{EA41A856-0D36-489D-9FB0-9C1D93985C72}" type="datetimeFigureOut">
              <a:rPr lang="en-US"/>
              <a:pPr>
                <a:defRPr/>
              </a:pPr>
              <a:t>6/21/2017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dirty="0">
                <a:solidFill>
                  <a:prstClr val="black">
                    <a:tint val="75000"/>
                  </a:prstClr>
                </a:solidFill>
                <a:latin typeface="Calibri" charset="0"/>
                <a:ea typeface="Geneva" charset="0"/>
                <a:cs typeface="+mn-cs"/>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mtClean="0">
                <a:solidFill>
                  <a:prstClr val="black">
                    <a:tint val="75000"/>
                  </a:prstClr>
                </a:solidFill>
                <a:latin typeface="Calibri" charset="0"/>
                <a:ea typeface="Geneva" charset="0"/>
                <a:cs typeface="+mn-cs"/>
              </a:defRPr>
            </a:lvl1pPr>
          </a:lstStyle>
          <a:p>
            <a:pPr>
              <a:defRPr/>
            </a:pPr>
            <a:fld id="{191D3ACC-282E-4DBA-8039-2E3095DF7B6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8" descr="header.jp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0" y="0"/>
            <a:ext cx="121920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itle Placeholder 1"/>
          <p:cNvSpPr>
            <a:spLocks noGrp="1"/>
          </p:cNvSpPr>
          <p:nvPr>
            <p:ph type="title"/>
          </p:nvPr>
        </p:nvSpPr>
        <p:spPr bwMode="auto">
          <a:xfrm>
            <a:off x="609600" y="704850"/>
            <a:ext cx="109839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Title of Slide</a:t>
            </a:r>
          </a:p>
        </p:txBody>
      </p:sp>
      <p:sp>
        <p:nvSpPr>
          <p:cNvPr id="3076" name="Text Placeholder 8"/>
          <p:cNvSpPr>
            <a:spLocks noGrp="1"/>
          </p:cNvSpPr>
          <p:nvPr>
            <p:ph type="body" idx="1"/>
          </p:nvPr>
        </p:nvSpPr>
        <p:spPr bwMode="auto">
          <a:xfrm>
            <a:off x="609600" y="1500188"/>
            <a:ext cx="10983913"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3077" name="TextBox 7"/>
          <p:cNvSpPr txBox="1">
            <a:spLocks noChangeArrowheads="1"/>
          </p:cNvSpPr>
          <p:nvPr/>
        </p:nvSpPr>
        <p:spPr bwMode="auto">
          <a:xfrm>
            <a:off x="11088688" y="85725"/>
            <a:ext cx="790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a:r>
              <a:rPr lang="en-US" altLang="en-US" sz="700" b="1">
                <a:solidFill>
                  <a:srgbClr val="FFFFFF"/>
                </a:solidFill>
                <a:cs typeface="Arial" panose="020B0604020202020204" pitchFamily="34" charset="0"/>
              </a:rPr>
              <a:t>|     </a:t>
            </a:r>
            <a:fld id="{0888F450-40F4-4CEB-9709-AFC35272AC5A}" type="slidenum">
              <a:rPr lang="en-US" altLang="en-US" sz="700" b="1">
                <a:solidFill>
                  <a:srgbClr val="FFFFFF"/>
                </a:solidFill>
                <a:cs typeface="Arial" panose="020B0604020202020204" pitchFamily="34" charset="0"/>
              </a:rPr>
              <a:pPr algn="r"/>
              <a:t>‹#›</a:t>
            </a:fld>
            <a:endParaRPr lang="en-US" altLang="en-US" sz="700" b="1">
              <a:solidFill>
                <a:srgbClr val="FFFFFF"/>
              </a:solidFill>
              <a:cs typeface="Arial" panose="020B0604020202020204" pitchFamily="34" charset="0"/>
            </a:endParaRPr>
          </a:p>
        </p:txBody>
      </p:sp>
      <p:sp>
        <p:nvSpPr>
          <p:cNvPr id="3078" name="TextBox 1"/>
          <p:cNvSpPr txBox="1">
            <a:spLocks noChangeArrowheads="1"/>
          </p:cNvSpPr>
          <p:nvPr/>
        </p:nvSpPr>
        <p:spPr bwMode="auto">
          <a:xfrm>
            <a:off x="10018713" y="50800"/>
            <a:ext cx="1425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sz="1100" b="1">
                <a:solidFill>
                  <a:schemeClr val="bg1"/>
                </a:solidFill>
                <a:latin typeface="Arial" panose="020B0604020202020204" pitchFamily="34" charset="0"/>
              </a:rPr>
              <a:t>Open Access</a:t>
            </a:r>
          </a:p>
        </p:txBody>
      </p:sp>
      <p:pic>
        <p:nvPicPr>
          <p:cNvPr id="3079" name="Picture 6" descr="header.jpg"/>
          <p:cNvPicPr>
            <a:picLocks noChangeAspect="1"/>
          </p:cNvPicPr>
          <p:nvPr userDrawn="1"/>
        </p:nvPicPr>
        <p:blipFill>
          <a:blip r:embed="rId23" cstate="print">
            <a:extLst>
              <a:ext uri="{28A0092B-C50C-407E-A947-70E740481C1C}">
                <a14:useLocalDpi xmlns:a14="http://schemas.microsoft.com/office/drawing/2010/main" val="0"/>
              </a:ext>
            </a:extLst>
          </a:blip>
          <a:srcRect/>
          <a:stretch>
            <a:fillRect/>
          </a:stretch>
        </p:blipFill>
        <p:spPr bwMode="auto">
          <a:xfrm>
            <a:off x="0" y="0"/>
            <a:ext cx="1219200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0" name="TextBox 9"/>
          <p:cNvSpPr txBox="1">
            <a:spLocks noChangeArrowheads="1"/>
          </p:cNvSpPr>
          <p:nvPr userDrawn="1"/>
        </p:nvSpPr>
        <p:spPr bwMode="auto">
          <a:xfrm>
            <a:off x="11088688" y="85725"/>
            <a:ext cx="7905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a:r>
              <a:rPr lang="en-US" altLang="en-US" sz="700" b="1">
                <a:solidFill>
                  <a:srgbClr val="FFFFFF"/>
                </a:solidFill>
                <a:cs typeface="Arial" panose="020B0604020202020204" pitchFamily="34" charset="0"/>
              </a:rPr>
              <a:t>|     </a:t>
            </a:r>
            <a:fld id="{A43F4354-A6EE-4D56-AADC-5699747474A3}" type="slidenum">
              <a:rPr lang="en-US" altLang="en-US" sz="700" b="1">
                <a:solidFill>
                  <a:srgbClr val="FFFFFF"/>
                </a:solidFill>
                <a:cs typeface="Arial" panose="020B0604020202020204" pitchFamily="34" charset="0"/>
              </a:rPr>
              <a:pPr algn="r"/>
              <a:t>‹#›</a:t>
            </a:fld>
            <a:endParaRPr lang="en-US" altLang="en-US" sz="700" b="1">
              <a:solidFill>
                <a:srgbClr val="FFFFFF"/>
              </a:solidFill>
              <a:cs typeface="Arial" panose="020B0604020202020204" pitchFamily="34" charset="0"/>
            </a:endParaRPr>
          </a:p>
        </p:txBody>
      </p:sp>
      <p:sp>
        <p:nvSpPr>
          <p:cNvPr id="3081" name="TextBox 10"/>
          <p:cNvSpPr txBox="1">
            <a:spLocks noChangeArrowheads="1"/>
          </p:cNvSpPr>
          <p:nvPr userDrawn="1"/>
        </p:nvSpPr>
        <p:spPr bwMode="auto">
          <a:xfrm>
            <a:off x="10018713" y="50800"/>
            <a:ext cx="1425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sz="1100" b="1">
                <a:solidFill>
                  <a:schemeClr val="bg1"/>
                </a:solidFill>
                <a:latin typeface="Arial" panose="020B0604020202020204" pitchFamily="34" charset="0"/>
              </a:rPr>
              <a:t>Open Access</a:t>
            </a:r>
          </a:p>
        </p:txBody>
      </p:sp>
    </p:spTree>
  </p:cSld>
  <p:clrMap bg1="lt1" tx1="dk1" bg2="lt2" tx2="dk2" accent1="accent1" accent2="accent2" accent3="accent3" accent4="accent4" accent5="accent5" accent6="accent6" hlink="hlink" folHlink="folHlink"/>
  <p:sldLayoutIdLst>
    <p:sldLayoutId id="2147483809" r:id="rId1"/>
    <p:sldLayoutId id="2147483792" r:id="rId2"/>
    <p:sldLayoutId id="2147483793" r:id="rId3"/>
    <p:sldLayoutId id="2147483794" r:id="rId4"/>
    <p:sldLayoutId id="2147483810" r:id="rId5"/>
    <p:sldLayoutId id="2147483811" r:id="rId6"/>
    <p:sldLayoutId id="2147483812" r:id="rId7"/>
    <p:sldLayoutId id="2147483813" r:id="rId8"/>
    <p:sldLayoutId id="2147483814" r:id="rId9"/>
    <p:sldLayoutId id="2147483795" r:id="rId10"/>
    <p:sldLayoutId id="2147483796" r:id="rId11"/>
    <p:sldLayoutId id="2147483797"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hf hdr="0" ftr="0" dt="0"/>
  <p:txStyles>
    <p:titleStyle>
      <a:lvl1pPr algn="l" defTabSz="457200" rtl="0" fontAlgn="base">
        <a:spcBef>
          <a:spcPct val="0"/>
        </a:spcBef>
        <a:spcAft>
          <a:spcPct val="0"/>
        </a:spcAft>
        <a:defRPr sz="2400" b="1" kern="1200">
          <a:solidFill>
            <a:schemeClr val="accent1"/>
          </a:solidFill>
          <a:latin typeface="Arial Bold"/>
          <a:ea typeface="Arial Bold" panose="020B0704020202020204" pitchFamily="34" charset="0"/>
          <a:cs typeface="Arial Bold"/>
        </a:defRPr>
      </a:lvl1pPr>
      <a:lvl2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2pPr>
      <a:lvl3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3pPr>
      <a:lvl4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4pPr>
      <a:lvl5pPr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5pPr>
      <a:lvl6pPr marL="4572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6pPr>
      <a:lvl7pPr marL="9144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7pPr>
      <a:lvl8pPr marL="13716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8pPr>
      <a:lvl9pPr marL="1828800" algn="l" defTabSz="457200" rtl="0" fontAlgn="base">
        <a:spcBef>
          <a:spcPct val="0"/>
        </a:spcBef>
        <a:spcAft>
          <a:spcPct val="0"/>
        </a:spcAft>
        <a:defRPr sz="2400" b="1">
          <a:solidFill>
            <a:schemeClr val="accent1"/>
          </a:solidFill>
          <a:latin typeface="Arial Bold" panose="020B0704020202020204" pitchFamily="34" charset="0"/>
          <a:ea typeface="Arial Bold" panose="020B0704020202020204" pitchFamily="34" charset="0"/>
          <a:cs typeface="Arial Bold" panose="020B0704020202020204" pitchFamily="34" charset="0"/>
        </a:defRPr>
      </a:lvl9pPr>
    </p:titleStyle>
    <p:bodyStyle>
      <a:lvl1pPr marL="342900" indent="-255588" algn="l" defTabSz="457200" rtl="0" fontAlgn="base">
        <a:spcBef>
          <a:spcPct val="20000"/>
        </a:spcBef>
        <a:spcAft>
          <a:spcPct val="0"/>
        </a:spcAft>
        <a:buFont typeface="Arial" panose="020B0604020202020204" pitchFamily="34" charset="0"/>
        <a:buChar char="•"/>
        <a:defRPr sz="2000" kern="1200">
          <a:solidFill>
            <a:srgbClr val="53565A"/>
          </a:solidFill>
          <a:latin typeface="Arial"/>
          <a:ea typeface="+mn-ea"/>
          <a:cs typeface="Arial"/>
        </a:defRPr>
      </a:lvl1pPr>
      <a:lvl2pPr marL="742950" indent="-285750" algn="l" defTabSz="457200" rtl="0" fontAlgn="base">
        <a:spcBef>
          <a:spcPct val="20000"/>
        </a:spcBef>
        <a:spcAft>
          <a:spcPct val="0"/>
        </a:spcAft>
        <a:buSzPct val="80000"/>
        <a:buFont typeface="Arial" panose="020B0604020202020204" pitchFamily="34" charset="0"/>
        <a:buChar char="-"/>
        <a:defRPr kern="1200">
          <a:solidFill>
            <a:srgbClr val="53565A"/>
          </a:solidFill>
          <a:latin typeface="Arial"/>
          <a:ea typeface="+mn-ea"/>
          <a:cs typeface="Arial" panose="020B0604020202020204" pitchFamily="34" charset="0"/>
        </a:defRPr>
      </a:lvl2pPr>
      <a:lvl3pPr marL="1143000" indent="-228600" algn="l" defTabSz="457200" rtl="0" fontAlgn="base">
        <a:spcBef>
          <a:spcPct val="20000"/>
        </a:spcBef>
        <a:spcAft>
          <a:spcPct val="0"/>
        </a:spcAft>
        <a:buSzPct val="90000"/>
        <a:buFont typeface="Courier New" panose="02070309020205020404" pitchFamily="49" charset="0"/>
        <a:buChar char="o"/>
        <a:defRPr sz="1600" kern="1200">
          <a:solidFill>
            <a:srgbClr val="53565A"/>
          </a:solidFill>
          <a:latin typeface="Arial"/>
          <a:ea typeface="+mn-ea"/>
          <a:cs typeface="Arial" panose="020B0604020202020204" pitchFamily="34" charset="0"/>
        </a:defRPr>
      </a:lvl3pPr>
      <a:lvl4pPr marL="1600200" indent="-228600" algn="l" defTabSz="457200" rtl="0" fontAlgn="base">
        <a:spcBef>
          <a:spcPct val="20000"/>
        </a:spcBef>
        <a:spcAft>
          <a:spcPct val="0"/>
        </a:spcAft>
        <a:buSzPct val="90000"/>
        <a:buFont typeface="Courier New" panose="02070309020205020404" pitchFamily="49" charset="0"/>
        <a:buChar char="o"/>
        <a:defRPr sz="1600" kern="1200">
          <a:solidFill>
            <a:srgbClr val="53565A"/>
          </a:solidFill>
          <a:latin typeface="Arial"/>
          <a:ea typeface="+mn-ea"/>
          <a:cs typeface="Arial" panose="020B0604020202020204" pitchFamily="34" charset="0"/>
        </a:defRPr>
      </a:lvl4pPr>
      <a:lvl5pPr marL="2057400" indent="-228600" algn="l" defTabSz="457200" rtl="0" fontAlgn="base">
        <a:spcBef>
          <a:spcPct val="20000"/>
        </a:spcBef>
        <a:spcAft>
          <a:spcPct val="0"/>
        </a:spcAft>
        <a:buSzPct val="90000"/>
        <a:buFont typeface="Courier New" panose="02070309020205020404" pitchFamily="49" charset="0"/>
        <a:buChar char="o"/>
        <a:defRPr sz="1600" kern="1200">
          <a:solidFill>
            <a:srgbClr val="53565A"/>
          </a:solidFill>
          <a:latin typeface="Arial"/>
          <a:ea typeface="+mn-ea"/>
          <a:cs typeface="Arial" panose="020B0604020202020204" pitchFamily="34" charset="0"/>
        </a:defRPr>
      </a:lvl5pPr>
      <a:lvl6pPr marL="25146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6pPr>
      <a:lvl7pPr marL="29718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7pPr>
      <a:lvl8pPr marL="34290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8pPr>
      <a:lvl9pPr marL="3886200" indent="-228600" algn="l" defTabSz="457200" rtl="0" eaLnBrk="1" latinLnBrk="0" hangingPunct="1">
        <a:spcBef>
          <a:spcPct val="20000"/>
        </a:spcBef>
        <a:buSzPct val="90000"/>
        <a:buFont typeface="Courier New"/>
        <a:buChar char="o"/>
        <a:defRPr sz="1600" kern="1200">
          <a:solidFill>
            <a:srgbClr val="53565A"/>
          </a:solidFill>
          <a:latin typeface="Arial"/>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999788" y="0"/>
            <a:ext cx="11922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0" y="0"/>
            <a:ext cx="101600" cy="6858000"/>
          </a:xfrm>
          <a:prstGeom prst="rect">
            <a:avLst/>
          </a:prstGeom>
          <a:solidFill>
            <a:srgbClr val="00478B"/>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dirty="0"/>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798" r:id="rId7"/>
    <p:sldLayoutId id="2147483799" r:id="rId8"/>
    <p:sldLayoutId id="2147483800" r:id="rId9"/>
    <p:sldLayoutId id="2147483830" r:id="rId10"/>
    <p:sldLayoutId id="2147483831" r:id="rId11"/>
    <p:sldLayoutId id="2147483801" r:id="rId12"/>
    <p:sldLayoutId id="2147483832" r:id="rId13"/>
    <p:sldLayoutId id="2147483833" r:id="rId14"/>
    <p:sldLayoutId id="2147483834" r:id="rId15"/>
  </p:sldLayoutIdLst>
  <p:timing>
    <p:tnLst>
      <p:par>
        <p:cTn id="1" dur="indefinite" restart="never" nodeType="tmRoot"/>
      </p:par>
    </p:tnLst>
  </p:timing>
  <p:hf sldNum="0" hdr="0" ftr="0" dt="0"/>
  <p:txStyles>
    <p:titleStyle>
      <a:lvl1pPr algn="l" rtl="0" fontAlgn="base">
        <a:spcBef>
          <a:spcPct val="0"/>
        </a:spcBef>
        <a:spcAft>
          <a:spcPct val="0"/>
        </a:spcAft>
        <a:defRPr cap="small">
          <a:solidFill>
            <a:schemeClr val="bg1"/>
          </a:solidFill>
          <a:latin typeface="+mj-lt"/>
          <a:ea typeface="Geneva" charset="0"/>
          <a:cs typeface="Geneva" charset="0"/>
        </a:defRPr>
      </a:lvl1pPr>
      <a:lvl2pPr algn="l" rtl="0" fontAlgn="base">
        <a:spcBef>
          <a:spcPct val="0"/>
        </a:spcBef>
        <a:spcAft>
          <a:spcPct val="0"/>
        </a:spcAft>
        <a:defRPr>
          <a:solidFill>
            <a:schemeClr val="bg1"/>
          </a:solidFill>
          <a:latin typeface="Calibri" charset="0"/>
          <a:ea typeface="Geneva" charset="0"/>
          <a:cs typeface="Geneva" charset="0"/>
        </a:defRPr>
      </a:lvl2pPr>
      <a:lvl3pPr algn="l" rtl="0" fontAlgn="base">
        <a:spcBef>
          <a:spcPct val="0"/>
        </a:spcBef>
        <a:spcAft>
          <a:spcPct val="0"/>
        </a:spcAft>
        <a:defRPr>
          <a:solidFill>
            <a:schemeClr val="bg1"/>
          </a:solidFill>
          <a:latin typeface="Calibri" charset="0"/>
          <a:ea typeface="Geneva" charset="0"/>
          <a:cs typeface="Geneva" charset="0"/>
        </a:defRPr>
      </a:lvl3pPr>
      <a:lvl4pPr algn="l" rtl="0" fontAlgn="base">
        <a:spcBef>
          <a:spcPct val="0"/>
        </a:spcBef>
        <a:spcAft>
          <a:spcPct val="0"/>
        </a:spcAft>
        <a:defRPr>
          <a:solidFill>
            <a:schemeClr val="bg1"/>
          </a:solidFill>
          <a:latin typeface="Calibri" charset="0"/>
          <a:ea typeface="Geneva" charset="0"/>
          <a:cs typeface="Geneva" charset="0"/>
        </a:defRPr>
      </a:lvl4pPr>
      <a:lvl5pPr algn="l" rtl="0" fontAlgn="base">
        <a:spcBef>
          <a:spcPct val="0"/>
        </a:spcBef>
        <a:spcAft>
          <a:spcPct val="0"/>
        </a:spcAft>
        <a:defRPr>
          <a:solidFill>
            <a:schemeClr val="bg1"/>
          </a:solidFill>
          <a:latin typeface="Calibri" charset="0"/>
          <a:ea typeface="Geneva" charset="0"/>
          <a:cs typeface="Geneva" charset="0"/>
        </a:defRPr>
      </a:lvl5pPr>
      <a:lvl6pPr marL="457200" algn="l" rtl="0" eaLnBrk="1" fontAlgn="base" hangingPunct="1">
        <a:spcBef>
          <a:spcPct val="0"/>
        </a:spcBef>
        <a:spcAft>
          <a:spcPct val="0"/>
        </a:spcAft>
        <a:defRPr sz="2400">
          <a:solidFill>
            <a:schemeClr val="bg1"/>
          </a:solidFill>
          <a:latin typeface="Calibri" charset="0"/>
          <a:ea typeface="Geneva" charset="0"/>
          <a:cs typeface="Geneva" charset="0"/>
        </a:defRPr>
      </a:lvl6pPr>
      <a:lvl7pPr marL="914400" algn="l" rtl="0" eaLnBrk="1" fontAlgn="base" hangingPunct="1">
        <a:spcBef>
          <a:spcPct val="0"/>
        </a:spcBef>
        <a:spcAft>
          <a:spcPct val="0"/>
        </a:spcAft>
        <a:defRPr sz="2400">
          <a:solidFill>
            <a:schemeClr val="bg1"/>
          </a:solidFill>
          <a:latin typeface="Calibri" charset="0"/>
          <a:ea typeface="Geneva" charset="0"/>
          <a:cs typeface="Geneva" charset="0"/>
        </a:defRPr>
      </a:lvl7pPr>
      <a:lvl8pPr marL="1371600" algn="l" rtl="0" eaLnBrk="1" fontAlgn="base" hangingPunct="1">
        <a:spcBef>
          <a:spcPct val="0"/>
        </a:spcBef>
        <a:spcAft>
          <a:spcPct val="0"/>
        </a:spcAft>
        <a:defRPr sz="2400">
          <a:solidFill>
            <a:schemeClr val="bg1"/>
          </a:solidFill>
          <a:latin typeface="Calibri" charset="0"/>
          <a:ea typeface="Geneva" charset="0"/>
          <a:cs typeface="Geneva" charset="0"/>
        </a:defRPr>
      </a:lvl8pPr>
      <a:lvl9pPr marL="1828800" algn="l" rtl="0" eaLnBrk="1" fontAlgn="base" hangingPunct="1">
        <a:spcBef>
          <a:spcPct val="0"/>
        </a:spcBef>
        <a:spcAft>
          <a:spcPct val="0"/>
        </a:spcAft>
        <a:defRPr sz="2400">
          <a:solidFill>
            <a:schemeClr val="bg1"/>
          </a:solidFill>
          <a:latin typeface="Calibri" charset="0"/>
          <a:ea typeface="Geneva" charset="0"/>
          <a:cs typeface="Geneva" charset="0"/>
        </a:defRPr>
      </a:lvl9pPr>
      <a:extLst/>
    </p:titleStyle>
    <p:bodyStyle>
      <a:lvl1pPr marL="342900" indent="-342900" algn="l" rtl="0" fontAlgn="base">
        <a:spcBef>
          <a:spcPct val="20000"/>
        </a:spcBef>
        <a:spcAft>
          <a:spcPct val="0"/>
        </a:spcAft>
        <a:defRPr sz="1100">
          <a:solidFill>
            <a:schemeClr val="tx1"/>
          </a:solidFill>
          <a:latin typeface="+mn-lt"/>
          <a:ea typeface="Geneva" charset="0"/>
          <a:cs typeface="Geneva" charset="0"/>
        </a:defRPr>
      </a:lvl1pPr>
      <a:lvl2pPr marL="742950" indent="-285750" algn="l" rtl="0" fontAlgn="base">
        <a:spcBef>
          <a:spcPct val="20000"/>
        </a:spcBef>
        <a:spcAft>
          <a:spcPct val="0"/>
        </a:spcAft>
        <a:defRPr sz="1100">
          <a:solidFill>
            <a:schemeClr val="tx1"/>
          </a:solidFill>
          <a:latin typeface="+mn-lt"/>
          <a:ea typeface="Geneva" charset="0"/>
          <a:cs typeface="Geneva"/>
        </a:defRPr>
      </a:lvl2pPr>
      <a:lvl3pPr marL="1143000" indent="-228600" algn="l" rtl="0" fontAlgn="base">
        <a:spcBef>
          <a:spcPct val="20000"/>
        </a:spcBef>
        <a:spcAft>
          <a:spcPct val="0"/>
        </a:spcAft>
        <a:defRPr sz="1100">
          <a:solidFill>
            <a:schemeClr val="tx1"/>
          </a:solidFill>
          <a:latin typeface="+mn-lt"/>
          <a:ea typeface="Geneva" charset="0"/>
          <a:cs typeface="Geneva"/>
        </a:defRPr>
      </a:lvl3pPr>
      <a:lvl4pPr marL="1600200" indent="-228600" algn="l" rtl="0" fontAlgn="base">
        <a:spcBef>
          <a:spcPct val="20000"/>
        </a:spcBef>
        <a:spcAft>
          <a:spcPct val="0"/>
        </a:spcAft>
        <a:defRPr sz="1100">
          <a:solidFill>
            <a:schemeClr val="tx1"/>
          </a:solidFill>
          <a:latin typeface="+mn-lt"/>
          <a:ea typeface="Geneva" charset="0"/>
          <a:cs typeface="Geneva"/>
        </a:defRPr>
      </a:lvl4pPr>
      <a:lvl5pPr marL="2057400" indent="-228600" algn="l" rtl="0" fontAlgn="base">
        <a:spcBef>
          <a:spcPct val="20000"/>
        </a:spcBef>
        <a:spcAft>
          <a:spcPct val="0"/>
        </a:spcAft>
        <a:defRPr sz="1100">
          <a:solidFill>
            <a:schemeClr val="tx1"/>
          </a:solidFill>
          <a:latin typeface="+mn-lt"/>
          <a:ea typeface="Geneva" charset="0"/>
          <a:cs typeface="Geneva"/>
        </a:defRPr>
      </a:lvl5pPr>
      <a:lvl6pPr marL="2514600" indent="-228600" algn="l" rtl="0" eaLnBrk="1" latinLnBrk="0" hangingPunct="1">
        <a:spcBef>
          <a:spcPct val="20000"/>
        </a:spcBef>
        <a:buChar char="•"/>
        <a:defRPr sz="2000">
          <a:solidFill>
            <a:schemeClr val="tx1"/>
          </a:solidFill>
          <a:latin typeface="+mn-lt"/>
          <a:ea typeface="+mn-ea"/>
          <a:cs typeface="+mn-cs"/>
        </a:defRPr>
      </a:lvl6pPr>
      <a:lvl7pPr marL="2971800" indent="-228600" algn="l" rtl="0" eaLnBrk="1" latinLnBrk="0" hangingPunct="1">
        <a:spcBef>
          <a:spcPct val="20000"/>
        </a:spcBef>
        <a:buChar char="•"/>
        <a:defRPr sz="2000">
          <a:solidFill>
            <a:schemeClr val="tx1"/>
          </a:solidFill>
          <a:latin typeface="+mn-lt"/>
          <a:ea typeface="+mn-ea"/>
          <a:cs typeface="+mn-cs"/>
        </a:defRPr>
      </a:lvl7pPr>
      <a:lvl8pPr marL="3429000" indent="-228600" algn="l" rtl="0" eaLnBrk="1" latinLnBrk="0" hangingPunct="1">
        <a:spcBef>
          <a:spcPct val="20000"/>
        </a:spcBef>
        <a:buChar char="•"/>
        <a:defRPr sz="2000">
          <a:solidFill>
            <a:schemeClr val="tx1"/>
          </a:solidFill>
          <a:latin typeface="+mn-lt"/>
          <a:ea typeface="+mn-ea"/>
          <a:cs typeface="+mn-cs"/>
        </a:defRPr>
      </a:lvl8pPr>
      <a:lvl9pPr marL="3886200" indent="-228600" algn="l" rtl="0" eaLnBrk="1" latinLnBrk="0" hangingPunct="1">
        <a:spcBef>
          <a:spcPct val="20000"/>
        </a:spcBef>
        <a:buChar char="•"/>
        <a:defRPr sz="2000">
          <a:solidFill>
            <a:schemeClr val="tx1"/>
          </a:solidFill>
          <a:latin typeface="+mn-lt"/>
          <a:ea typeface="+mn-ea"/>
          <a:cs typeface="+mn-cs"/>
        </a:defRPr>
      </a:lvl9pPr>
      <a:extLst/>
    </p:bodyStyle>
    <p:otherStyle>
      <a:lvl1pPr marL="0" algn="l" rtl="0" eaLnBrk="1" hangingPunct="1">
        <a:defRPr>
          <a:solidFill>
            <a:schemeClr val="tx1"/>
          </a:solidFill>
          <a:latin typeface="+mn-lt"/>
          <a:ea typeface="+mn-ea"/>
          <a:cs typeface="+mn-cs"/>
        </a:defRPr>
      </a:lvl1pPr>
      <a:lvl2pPr marL="457200" algn="l" rtl="0" eaLnBrk="1" hangingPunct="1">
        <a:defRPr>
          <a:solidFill>
            <a:schemeClr val="tx1"/>
          </a:solidFill>
          <a:latin typeface="+mn-lt"/>
          <a:ea typeface="+mn-ea"/>
          <a:cs typeface="+mn-cs"/>
        </a:defRPr>
      </a:lvl2pPr>
      <a:lvl3pPr marL="914400" algn="l" rtl="0" eaLnBrk="1" hangingPunct="1">
        <a:defRPr>
          <a:solidFill>
            <a:schemeClr val="tx1"/>
          </a:solidFill>
          <a:latin typeface="+mn-lt"/>
          <a:ea typeface="+mn-ea"/>
          <a:cs typeface="+mn-cs"/>
        </a:defRPr>
      </a:lvl3pPr>
      <a:lvl4pPr marL="1371600" algn="l" rtl="0" eaLnBrk="1" hangingPunct="1">
        <a:defRPr>
          <a:solidFill>
            <a:schemeClr val="tx1"/>
          </a:solidFill>
          <a:latin typeface="+mn-lt"/>
          <a:ea typeface="+mn-ea"/>
          <a:cs typeface="+mn-cs"/>
        </a:defRPr>
      </a:lvl4pPr>
      <a:lvl5pPr marL="1828800" algn="l" rtl="0" eaLnBrk="1" hangingPunct="1">
        <a:defRPr>
          <a:solidFill>
            <a:schemeClr val="tx1"/>
          </a:solidFill>
          <a:latin typeface="+mn-lt"/>
          <a:ea typeface="+mn-ea"/>
          <a:cs typeface="+mn-cs"/>
        </a:defRPr>
      </a:lvl5pPr>
      <a:lvl6pPr marL="2286000" algn="l" rtl="0" eaLnBrk="1" hangingPunct="1">
        <a:defRPr>
          <a:solidFill>
            <a:schemeClr val="tx1"/>
          </a:solidFill>
          <a:latin typeface="+mn-lt"/>
          <a:ea typeface="+mn-ea"/>
          <a:cs typeface="+mn-cs"/>
        </a:defRPr>
      </a:lvl6pPr>
      <a:lvl7pPr marL="2743200" algn="l" rtl="0" eaLnBrk="1" hangingPunct="1">
        <a:defRPr>
          <a:solidFill>
            <a:schemeClr val="tx1"/>
          </a:solidFill>
          <a:latin typeface="+mn-lt"/>
          <a:ea typeface="+mn-ea"/>
          <a:cs typeface="+mn-cs"/>
        </a:defRPr>
      </a:lvl7pPr>
      <a:lvl8pPr marL="3200400" algn="l" rtl="0" eaLnBrk="1" hangingPunct="1">
        <a:defRPr>
          <a:solidFill>
            <a:schemeClr val="tx1"/>
          </a:solidFill>
          <a:latin typeface="+mn-lt"/>
          <a:ea typeface="+mn-ea"/>
          <a:cs typeface="+mn-cs"/>
        </a:defRPr>
      </a:lvl8pPr>
      <a:lvl9pPr marL="3657600" algn="l" rtl="0" eaLnBrk="1" hangingPunct="1">
        <a:defRPr>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5.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13" Type="http://schemas.openxmlformats.org/officeDocument/2006/relationships/image" Target="../media/image58.jpe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jpeg"/><Relationship Id="rId34" Type="http://schemas.openxmlformats.org/officeDocument/2006/relationships/image" Target="../media/image79.jpeg"/><Relationship Id="rId42" Type="http://schemas.openxmlformats.org/officeDocument/2006/relationships/image" Target="../media/image87.jpeg"/><Relationship Id="rId47" Type="http://schemas.openxmlformats.org/officeDocument/2006/relationships/image" Target="../media/image92.png"/><Relationship Id="rId50" Type="http://schemas.openxmlformats.org/officeDocument/2006/relationships/image" Target="../media/image95.jpeg"/><Relationship Id="rId7" Type="http://schemas.openxmlformats.org/officeDocument/2006/relationships/image" Target="../media/image52.png"/><Relationship Id="rId2" Type="http://schemas.openxmlformats.org/officeDocument/2006/relationships/notesSlide" Target="../notesSlides/notesSlide12.xml"/><Relationship Id="rId16" Type="http://schemas.openxmlformats.org/officeDocument/2006/relationships/image" Target="../media/image61.png"/><Relationship Id="rId29" Type="http://schemas.openxmlformats.org/officeDocument/2006/relationships/image" Target="../media/image74.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90.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49" Type="http://schemas.openxmlformats.org/officeDocument/2006/relationships/image" Target="../media/image94.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4" Type="http://schemas.openxmlformats.org/officeDocument/2006/relationships/image" Target="../media/image89.png"/><Relationship Id="rId52" Type="http://schemas.openxmlformats.org/officeDocument/2006/relationships/image" Target="../media/image97.png"/><Relationship Id="rId4" Type="http://schemas.openxmlformats.org/officeDocument/2006/relationships/image" Target="../media/image49.png"/><Relationship Id="rId9" Type="http://schemas.openxmlformats.org/officeDocument/2006/relationships/image" Target="../media/image54.jpe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8.png"/><Relationship Id="rId48" Type="http://schemas.openxmlformats.org/officeDocument/2006/relationships/image" Target="../media/image93.png"/><Relationship Id="rId8" Type="http://schemas.openxmlformats.org/officeDocument/2006/relationships/image" Target="../media/image53.png"/><Relationship Id="rId51" Type="http://schemas.openxmlformats.org/officeDocument/2006/relationships/image" Target="../media/image96.jpeg"/><Relationship Id="rId3" Type="http://schemas.openxmlformats.org/officeDocument/2006/relationships/image" Target="../media/image48.png"/><Relationship Id="rId12" Type="http://schemas.openxmlformats.org/officeDocument/2006/relationships/image" Target="../media/image57.png"/><Relationship Id="rId17" Type="http://schemas.openxmlformats.org/officeDocument/2006/relationships/image" Target="../media/image62.jpeg"/><Relationship Id="rId25" Type="http://schemas.openxmlformats.org/officeDocument/2006/relationships/image" Target="../media/image70.png"/><Relationship Id="rId33" Type="http://schemas.openxmlformats.org/officeDocument/2006/relationships/image" Target="../media/image78.png"/><Relationship Id="rId38" Type="http://schemas.openxmlformats.org/officeDocument/2006/relationships/image" Target="../media/image83.png"/><Relationship Id="rId46" Type="http://schemas.openxmlformats.org/officeDocument/2006/relationships/image" Target="../media/image91.png"/><Relationship Id="rId20" Type="http://schemas.openxmlformats.org/officeDocument/2006/relationships/image" Target="../media/image65.png"/><Relationship Id="rId41" Type="http://schemas.openxmlformats.org/officeDocument/2006/relationships/image" Target="../media/image86.png"/><Relationship Id="rId1" Type="http://schemas.openxmlformats.org/officeDocument/2006/relationships/slideLayout" Target="../slideLayouts/slideLayout56.xml"/><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jpeg"/><Relationship Id="rId2" Type="http://schemas.openxmlformats.org/officeDocument/2006/relationships/notesSlide" Target="../notesSlides/notesSlide13.xml"/><Relationship Id="rId1" Type="http://schemas.openxmlformats.org/officeDocument/2006/relationships/slideLayout" Target="../slideLayouts/slideLayout55.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8.png"/><Relationship Id="rId7" Type="http://schemas.openxmlformats.org/officeDocument/2006/relationships/image" Target="../media/image110.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hemeOverride" Target="../theme/themeOverride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96925" y="841719"/>
            <a:ext cx="10201275" cy="6971139"/>
          </a:xfrm>
          <a:prstGeom prst="rect">
            <a:avLst/>
          </a:prstGeom>
          <a:noFill/>
        </p:spPr>
        <p:txBody>
          <a:bodyPr>
            <a:spAutoFit/>
          </a:bodyPr>
          <a:lstStyle/>
          <a:p>
            <a:pPr algn="ctr">
              <a:spcAft>
                <a:spcPts val="1200"/>
              </a:spcAft>
              <a:defRPr/>
            </a:pPr>
            <a:r>
              <a:rPr lang="en-US" sz="4000" b="1" dirty="0" smtClean="0">
                <a:solidFill>
                  <a:srgbClr val="1B1EA5"/>
                </a:solidFill>
                <a:latin typeface="+mn-lt"/>
                <a:ea typeface="+mn-ea"/>
                <a:cs typeface="+mn-cs"/>
              </a:rPr>
              <a:t>MAXIMIZING VISIBILITY AND IMPACT OF OPEN ACCESS AND OTHER WORKS: </a:t>
            </a:r>
            <a:endParaRPr lang="en-US" sz="4000" b="1" dirty="0">
              <a:solidFill>
                <a:srgbClr val="1B1EA5"/>
              </a:solidFill>
              <a:latin typeface="+mn-lt"/>
              <a:ea typeface="+mn-ea"/>
              <a:cs typeface="+mn-cs"/>
            </a:endParaRPr>
          </a:p>
          <a:p>
            <a:pPr algn="ctr">
              <a:spcAft>
                <a:spcPts val="1200"/>
              </a:spcAft>
              <a:defRPr/>
            </a:pPr>
            <a:r>
              <a:rPr lang="en-US" sz="2800" b="1" dirty="0">
                <a:solidFill>
                  <a:srgbClr val="1B1EA5"/>
                </a:solidFill>
                <a:latin typeface="+mn-lt"/>
                <a:ea typeface="+mn-ea"/>
                <a:cs typeface="+mn-cs"/>
              </a:rPr>
              <a:t>Using Publisher APIs for IR Access to </a:t>
            </a:r>
            <a:r>
              <a:rPr lang="en-US" sz="2800" b="1" dirty="0" smtClean="0">
                <a:solidFill>
                  <a:srgbClr val="1B1EA5"/>
                </a:solidFill>
                <a:latin typeface="+mn-lt"/>
                <a:ea typeface="+mn-ea"/>
                <a:cs typeface="+mn-cs"/>
              </a:rPr>
              <a:t>Articles </a:t>
            </a:r>
            <a:r>
              <a:rPr lang="en-US" sz="2800" b="1" dirty="0">
                <a:solidFill>
                  <a:srgbClr val="1B1EA5"/>
                </a:solidFill>
                <a:latin typeface="+mn-lt"/>
                <a:ea typeface="+mn-ea"/>
                <a:cs typeface="+mn-cs"/>
              </a:rPr>
              <a:t>by University Authors</a:t>
            </a:r>
          </a:p>
          <a:p>
            <a:pPr algn="ctr">
              <a:spcAft>
                <a:spcPts val="1200"/>
              </a:spcAft>
              <a:defRPr/>
            </a:pPr>
            <a:endParaRPr lang="en-US" sz="1400" b="1" dirty="0">
              <a:solidFill>
                <a:srgbClr val="1B1EA5"/>
              </a:solidFill>
              <a:latin typeface="+mn-lt"/>
              <a:ea typeface="+mn-ea"/>
              <a:cs typeface="+mn-cs"/>
            </a:endParaRPr>
          </a:p>
          <a:p>
            <a:pPr algn="ctr">
              <a:spcAft>
                <a:spcPts val="1200"/>
              </a:spcAft>
              <a:defRPr/>
            </a:pPr>
            <a:endParaRPr lang="en-US" sz="3200" b="1" dirty="0" smtClean="0">
              <a:solidFill>
                <a:srgbClr val="FF3300"/>
              </a:solidFill>
              <a:latin typeface="+mn-lt"/>
              <a:ea typeface="+mn-ea"/>
              <a:cs typeface="+mn-cs"/>
            </a:endParaRPr>
          </a:p>
          <a:p>
            <a:pPr algn="ctr">
              <a:spcAft>
                <a:spcPts val="1200"/>
              </a:spcAft>
              <a:defRPr/>
            </a:pPr>
            <a:endParaRPr lang="en-US" sz="3200" b="1" dirty="0">
              <a:solidFill>
                <a:srgbClr val="FF3300"/>
              </a:solidFill>
              <a:latin typeface="+mn-lt"/>
              <a:ea typeface="+mn-ea"/>
              <a:cs typeface="+mn-cs"/>
            </a:endParaRPr>
          </a:p>
          <a:p>
            <a:pPr algn="ctr">
              <a:spcAft>
                <a:spcPts val="1200"/>
              </a:spcAft>
              <a:defRPr/>
            </a:pPr>
            <a:r>
              <a:rPr lang="en-US" sz="3200" b="1" dirty="0" smtClean="0">
                <a:solidFill>
                  <a:srgbClr val="FF3300"/>
                </a:solidFill>
                <a:latin typeface="+mn-lt"/>
                <a:ea typeface="+mn-ea"/>
                <a:cs typeface="+mn-cs"/>
              </a:rPr>
              <a:t>Robert Vernon Phillips, </a:t>
            </a:r>
            <a:r>
              <a:rPr lang="en-US" sz="3200" b="1" dirty="0">
                <a:solidFill>
                  <a:srgbClr val="FF3300"/>
                </a:solidFill>
                <a:latin typeface="+mn-lt"/>
                <a:ea typeface="+mn-ea"/>
                <a:cs typeface="+mn-cs"/>
              </a:rPr>
              <a:t>University of Florida</a:t>
            </a:r>
          </a:p>
          <a:p>
            <a:pPr algn="ctr">
              <a:spcAft>
                <a:spcPts val="1200"/>
              </a:spcAft>
              <a:defRPr/>
            </a:pPr>
            <a:r>
              <a:rPr lang="en-US" sz="3200" b="1" dirty="0" smtClean="0">
                <a:solidFill>
                  <a:srgbClr val="FF3300"/>
                </a:solidFill>
                <a:latin typeface="+mn-lt"/>
                <a:ea typeface="+mn-ea"/>
                <a:cs typeface="+mn-cs"/>
              </a:rPr>
              <a:t>Letitia Mukherjee, Elsevier</a:t>
            </a:r>
            <a:endParaRPr lang="en-US" sz="2800" b="1" dirty="0" smtClean="0">
              <a:solidFill>
                <a:srgbClr val="1B1EA5"/>
              </a:solidFill>
              <a:latin typeface="+mn-lt"/>
              <a:ea typeface="+mn-ea"/>
              <a:cs typeface="+mn-cs"/>
            </a:endParaRPr>
          </a:p>
          <a:p>
            <a:pPr algn="ctr">
              <a:spcAft>
                <a:spcPts val="600"/>
              </a:spcAft>
              <a:defRPr/>
            </a:pPr>
            <a:r>
              <a:rPr lang="en-US" sz="2800" b="1" dirty="0" smtClean="0">
                <a:solidFill>
                  <a:srgbClr val="1B1EA5"/>
                </a:solidFill>
                <a:latin typeface="+mn-lt"/>
                <a:ea typeface="+mn-ea"/>
                <a:cs typeface="+mn-cs"/>
              </a:rPr>
              <a:t>Brisbane, Australia   </a:t>
            </a:r>
            <a:r>
              <a:rPr lang="en-US" sz="2800" b="1" dirty="0">
                <a:solidFill>
                  <a:srgbClr val="1B1EA5"/>
                </a:solidFill>
                <a:latin typeface="+mn-lt"/>
                <a:ea typeface="+mn-ea"/>
                <a:cs typeface="+mn-cs"/>
              </a:rPr>
              <a:t>~   </a:t>
            </a:r>
            <a:r>
              <a:rPr lang="en-US" sz="2800" b="1" dirty="0" smtClean="0">
                <a:solidFill>
                  <a:srgbClr val="1B1EA5"/>
                </a:solidFill>
                <a:latin typeface="+mn-lt"/>
                <a:ea typeface="+mn-ea"/>
                <a:cs typeface="+mn-cs"/>
              </a:rPr>
              <a:t>June 28, 2017</a:t>
            </a:r>
          </a:p>
          <a:p>
            <a:pPr algn="ctr">
              <a:spcAft>
                <a:spcPts val="600"/>
              </a:spcAft>
              <a:defRPr/>
            </a:pPr>
            <a:endParaRPr lang="en-US" sz="2800" b="1" dirty="0">
              <a:solidFill>
                <a:srgbClr val="1B1EA5"/>
              </a:solidFill>
              <a:latin typeface="+mn-lt"/>
              <a:ea typeface="+mn-ea"/>
              <a:cs typeface="+mn-cs"/>
            </a:endParaRPr>
          </a:p>
          <a:p>
            <a:pPr algn="ctr">
              <a:spcAft>
                <a:spcPts val="600"/>
              </a:spcAft>
              <a:defRPr/>
            </a:pPr>
            <a:endParaRPr lang="en-US" sz="2800" b="1" dirty="0">
              <a:solidFill>
                <a:srgbClr val="1B1EA5"/>
              </a:solidFill>
              <a:latin typeface="+mn-lt"/>
              <a:ea typeface="+mn-ea"/>
              <a:cs typeface="+mn-cs"/>
            </a:endParaRPr>
          </a:p>
          <a:p>
            <a:pPr>
              <a:spcAft>
                <a:spcPts val="1200"/>
              </a:spcAft>
              <a:defRPr/>
            </a:pPr>
            <a:endParaRPr lang="en-US" sz="2800" b="1" dirty="0">
              <a:solidFill>
                <a:srgbClr val="1B1EA5"/>
              </a:solidFill>
              <a:latin typeface="+mn-lt"/>
              <a:ea typeface="+mn-ea"/>
              <a:cs typeface="+mn-cs"/>
            </a:endParaRPr>
          </a:p>
        </p:txBody>
      </p:sp>
      <p:sp>
        <p:nvSpPr>
          <p:cNvPr id="40962" name="TextBox 4"/>
          <p:cNvSpPr txBox="1">
            <a:spLocks noChangeArrowheads="1"/>
          </p:cNvSpPr>
          <p:nvPr/>
        </p:nvSpPr>
        <p:spPr bwMode="auto">
          <a:xfrm>
            <a:off x="10860088" y="624522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890ADAE0-4516-4BAD-803C-2E94B5B697FE}" type="slidenum">
              <a:rPr lang="en-US" altLang="en-US" b="1">
                <a:solidFill>
                  <a:srgbClr val="1B1EA5"/>
                </a:solidFill>
              </a:rPr>
              <a:pPr/>
              <a:t>1</a:t>
            </a:fld>
            <a:endParaRPr lang="en-US" altLang="en-US" b="1">
              <a:solidFill>
                <a:srgbClr val="1B1EA5"/>
              </a:solidFill>
            </a:endParaRPr>
          </a:p>
        </p:txBody>
      </p:sp>
      <p:pic>
        <p:nvPicPr>
          <p:cNvPr id="3" name="Picture 2"/>
          <p:cNvPicPr>
            <a:picLocks noChangeAspect="1"/>
          </p:cNvPicPr>
          <p:nvPr/>
        </p:nvPicPr>
        <p:blipFill>
          <a:blip r:embed="rId3"/>
          <a:stretch>
            <a:fillRect/>
          </a:stretch>
        </p:blipFill>
        <p:spPr>
          <a:xfrm>
            <a:off x="2101206" y="3193105"/>
            <a:ext cx="7296150" cy="676275"/>
          </a:xfrm>
          <a:prstGeom prst="rect">
            <a:avLst/>
          </a:prstGeom>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5275" y="1038225"/>
            <a:ext cx="10982325" cy="5145088"/>
          </a:xfrm>
          <a:prstGeom prst="rect">
            <a:avLst/>
          </a:prstGeom>
          <a:noFill/>
          <a:ln>
            <a:noFill/>
          </a:ln>
        </p:spPr>
        <p:txBody>
          <a:bodyPr anchor="ctr"/>
          <a:lstStyle>
            <a:lvl1pPr defTabSz="1320800">
              <a:defRPr>
                <a:solidFill>
                  <a:schemeClr val="tx1"/>
                </a:solidFill>
                <a:latin typeface="Calibri" panose="020F0502020204030204" pitchFamily="34" charset="0"/>
                <a:ea typeface="Geneva"/>
                <a:cs typeface="Geneva"/>
              </a:defRPr>
            </a:lvl1pPr>
            <a:lvl2pPr marL="742950" indent="-285750" defTabSz="1320800">
              <a:defRPr>
                <a:solidFill>
                  <a:schemeClr val="tx1"/>
                </a:solidFill>
                <a:latin typeface="Calibri" panose="020F0502020204030204" pitchFamily="34" charset="0"/>
                <a:ea typeface="Geneva"/>
                <a:cs typeface="Geneva"/>
              </a:defRPr>
            </a:lvl2pPr>
            <a:lvl3pPr marL="1143000" indent="-228600" defTabSz="1320800">
              <a:defRPr>
                <a:solidFill>
                  <a:schemeClr val="tx1"/>
                </a:solidFill>
                <a:latin typeface="Calibri" panose="020F0502020204030204" pitchFamily="34" charset="0"/>
                <a:ea typeface="Geneva"/>
                <a:cs typeface="Geneva"/>
              </a:defRPr>
            </a:lvl3pPr>
            <a:lvl4pPr marL="1600200" indent="-228600" defTabSz="1320800">
              <a:defRPr>
                <a:solidFill>
                  <a:schemeClr val="tx1"/>
                </a:solidFill>
                <a:latin typeface="Calibri" panose="020F0502020204030204" pitchFamily="34" charset="0"/>
                <a:ea typeface="Geneva"/>
                <a:cs typeface="Geneva"/>
              </a:defRPr>
            </a:lvl4pPr>
            <a:lvl5pPr marL="2057400" indent="-228600" defTabSz="1320800">
              <a:defRPr>
                <a:solidFill>
                  <a:schemeClr val="tx1"/>
                </a:solidFill>
                <a:latin typeface="Calibri" panose="020F0502020204030204" pitchFamily="34" charset="0"/>
                <a:ea typeface="Geneva"/>
                <a:cs typeface="Geneva"/>
              </a:defRPr>
            </a:lvl5pPr>
            <a:lvl6pPr marL="25146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13208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spcAft>
                <a:spcPts val="600"/>
              </a:spcAft>
            </a:pPr>
            <a:r>
              <a:rPr lang="en-US" altLang="en-US" sz="3600" b="1">
                <a:solidFill>
                  <a:srgbClr val="FF3300"/>
                </a:solidFill>
              </a:rPr>
              <a:t>UF/Elsevier, Phase II: Refine the API Infrastructure and</a:t>
            </a:r>
          </a:p>
          <a:p>
            <a:pPr algn="ctr">
              <a:spcAft>
                <a:spcPts val="600"/>
              </a:spcAft>
            </a:pPr>
            <a:r>
              <a:rPr lang="en-US" altLang="en-US" sz="3600" b="1">
                <a:solidFill>
                  <a:srgbClr val="FF3300"/>
                </a:solidFill>
              </a:rPr>
              <a:t> Expand Enhanced Repository Services</a:t>
            </a:r>
          </a:p>
          <a:p>
            <a:pPr algn="ctr">
              <a:spcAft>
                <a:spcPts val="600"/>
              </a:spcAft>
            </a:pPr>
            <a:endParaRPr lang="en-US" altLang="en-US" sz="1600">
              <a:ea typeface="Arial Bold" panose="020B0704020202020204" pitchFamily="34" charset="0"/>
              <a:cs typeface="Arial Bold" panose="020B0704020202020204" pitchFamily="34" charset="0"/>
            </a:endParaRPr>
          </a:p>
          <a:p>
            <a:pPr>
              <a:spcBef>
                <a:spcPts val="600"/>
              </a:spcBef>
              <a:spcAft>
                <a:spcPts val="600"/>
              </a:spcAft>
              <a:buFont typeface="Arial" panose="020B0604020202020204" pitchFamily="34" charset="0"/>
              <a:buChar char="•"/>
            </a:pPr>
            <a:r>
              <a:rPr lang="en-GB" altLang="en-US" sz="2800" b="1">
                <a:solidFill>
                  <a:srgbClr val="1B1EA5"/>
                </a:solidFill>
              </a:rPr>
              <a:t>Provide an access option for users without a subscription: viewing of the post-embargo accepted manuscripts (2013 forward).</a:t>
            </a:r>
          </a:p>
          <a:p>
            <a:pPr>
              <a:spcAft>
                <a:spcPts val="600"/>
              </a:spcAft>
              <a:buFont typeface="Arial" panose="020B0604020202020204" pitchFamily="34" charset="0"/>
              <a:buChar char="•"/>
            </a:pPr>
            <a:r>
              <a:rPr lang="en-US" altLang="en-US" sz="2800" b="1">
                <a:solidFill>
                  <a:srgbClr val="1B1EA5"/>
                </a:solidFill>
              </a:rPr>
              <a:t>Offer full text searching through the </a:t>
            </a:r>
            <a:r>
              <a:rPr lang="en-US" altLang="en-US" sz="2800" b="1">
                <a:solidFill>
                  <a:srgbClr val="FF3300"/>
                </a:solidFill>
              </a:rPr>
              <a:t>IR@UF</a:t>
            </a:r>
            <a:r>
              <a:rPr lang="en-US" altLang="en-US" sz="2800" b="1">
                <a:solidFill>
                  <a:srgbClr val="1B1EA5"/>
                </a:solidFill>
              </a:rPr>
              <a:t>, with links to the published article on </a:t>
            </a:r>
            <a:r>
              <a:rPr lang="en-US" altLang="en-US" sz="2800" b="1">
                <a:solidFill>
                  <a:srgbClr val="FF3300"/>
                </a:solidFill>
              </a:rPr>
              <a:t>ScienceDirect</a:t>
            </a:r>
            <a:r>
              <a:rPr lang="en-US" altLang="en-US" sz="2800" b="1">
                <a:solidFill>
                  <a:srgbClr val="1B1EA5"/>
                </a:solidFill>
              </a:rPr>
              <a:t>.</a:t>
            </a:r>
          </a:p>
          <a:p>
            <a:pPr>
              <a:spcAft>
                <a:spcPts val="600"/>
              </a:spcAft>
              <a:buFont typeface="Arial" panose="020B0604020202020204" pitchFamily="34" charset="0"/>
              <a:buChar char="•"/>
            </a:pPr>
            <a:r>
              <a:rPr lang="en-US" altLang="en-US" sz="2800" b="1">
                <a:solidFill>
                  <a:srgbClr val="1B1EA5"/>
                </a:solidFill>
              </a:rPr>
              <a:t>Usability testing by </a:t>
            </a:r>
            <a:r>
              <a:rPr lang="en-US" altLang="en-US" sz="2800" b="1">
                <a:solidFill>
                  <a:srgbClr val="FF3300"/>
                </a:solidFill>
              </a:rPr>
              <a:t>Elsevier </a:t>
            </a:r>
            <a:r>
              <a:rPr lang="en-US" altLang="en-US" sz="2800" b="1">
                <a:solidFill>
                  <a:srgbClr val="1B1EA5"/>
                </a:solidFill>
              </a:rPr>
              <a:t>and </a:t>
            </a:r>
            <a:r>
              <a:rPr lang="en-US" altLang="en-US" sz="2800" b="1">
                <a:solidFill>
                  <a:srgbClr val="FF3300"/>
                </a:solidFill>
              </a:rPr>
              <a:t>UF</a:t>
            </a:r>
            <a:r>
              <a:rPr lang="en-US" altLang="en-US" sz="2800" b="1">
                <a:solidFill>
                  <a:srgbClr val="1B1EA5"/>
                </a:solidFill>
              </a:rPr>
              <a:t>.</a:t>
            </a:r>
          </a:p>
          <a:p>
            <a:pPr>
              <a:spcAft>
                <a:spcPts val="600"/>
              </a:spcAft>
              <a:buFont typeface="Arial" panose="020B0604020202020204" pitchFamily="34" charset="0"/>
              <a:buChar char="•"/>
            </a:pPr>
            <a:r>
              <a:rPr lang="en-US" altLang="en-US" sz="2800" b="1">
                <a:solidFill>
                  <a:srgbClr val="1B1EA5"/>
                </a:solidFill>
              </a:rPr>
              <a:t>Research on open access publishing by </a:t>
            </a:r>
            <a:r>
              <a:rPr lang="en-US" altLang="en-US" sz="2800" b="1">
                <a:solidFill>
                  <a:srgbClr val="FF3300"/>
                </a:solidFill>
              </a:rPr>
              <a:t>UF</a:t>
            </a:r>
            <a:r>
              <a:rPr lang="en-US" altLang="en-US" sz="2800" b="1">
                <a:solidFill>
                  <a:srgbClr val="1B1EA5"/>
                </a:solidFill>
              </a:rPr>
              <a:t> authors and use of </a:t>
            </a:r>
            <a:r>
              <a:rPr lang="en-US" altLang="en-US" sz="2800" b="1">
                <a:solidFill>
                  <a:srgbClr val="FF3300"/>
                </a:solidFill>
              </a:rPr>
              <a:t>Elsevier</a:t>
            </a:r>
            <a:r>
              <a:rPr lang="en-US" altLang="en-US" sz="2800" b="1">
                <a:solidFill>
                  <a:srgbClr val="FF6600"/>
                </a:solidFill>
              </a:rPr>
              <a:t> </a:t>
            </a:r>
            <a:r>
              <a:rPr lang="en-US" altLang="en-US" sz="2800" b="1">
                <a:solidFill>
                  <a:srgbClr val="1B1EA5"/>
                </a:solidFill>
              </a:rPr>
              <a:t>metadata for other University purposes, including compliance.</a:t>
            </a:r>
          </a:p>
          <a:p>
            <a:pPr>
              <a:spcAft>
                <a:spcPts val="600"/>
              </a:spcAft>
              <a:buFont typeface="Arial" panose="020B0604020202020204" pitchFamily="34" charset="0"/>
              <a:buChar char="•"/>
            </a:pPr>
            <a:endParaRPr lang="en-US" altLang="en-US" sz="2800"/>
          </a:p>
          <a:p>
            <a:pPr>
              <a:spcAft>
                <a:spcPts val="600"/>
              </a:spcAft>
              <a:buFont typeface="Arial" panose="020B0604020202020204" pitchFamily="34" charset="0"/>
              <a:buChar char="•"/>
            </a:pPr>
            <a:endParaRPr lang="en-US" altLang="en-US" sz="2400" b="1">
              <a:solidFill>
                <a:srgbClr val="648C61"/>
              </a:solidFill>
            </a:endParaRPr>
          </a:p>
          <a:p>
            <a:pPr>
              <a:spcAft>
                <a:spcPts val="600"/>
              </a:spcAft>
              <a:buFont typeface="Arial" panose="020B0604020202020204" pitchFamily="34" charset="0"/>
              <a:buChar char="•"/>
            </a:pPr>
            <a:endParaRPr lang="en-US" altLang="en-US" sz="2400" b="1">
              <a:solidFill>
                <a:srgbClr val="648C61"/>
              </a:solidFill>
            </a:endParaRPr>
          </a:p>
        </p:txBody>
      </p:sp>
      <p:sp>
        <p:nvSpPr>
          <p:cNvPr id="59394" name="Slide Number Placeholder 7"/>
          <p:cNvSpPr txBox="1">
            <a:spLocks/>
          </p:cNvSpPr>
          <p:nvPr/>
        </p:nvSpPr>
        <p:spPr bwMode="auto">
          <a:xfrm>
            <a:off x="10791825"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10</a:t>
            </a:r>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p:cNvSpPr>
            <a:spLocks noGrp="1" noChangeArrowheads="1"/>
          </p:cNvSpPr>
          <p:nvPr>
            <p:ph type="body" idx="1"/>
          </p:nvPr>
        </p:nvSpPr>
        <p:spPr bwMode="auto">
          <a:xfrm>
            <a:off x="1971675" y="1793875"/>
            <a:ext cx="5459413" cy="3898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1600" smtClean="0">
                <a:ea typeface="Geneva"/>
                <a:cs typeface="Geneva"/>
              </a:rPr>
              <a:t>Publisher led initiative </a:t>
            </a:r>
          </a:p>
          <a:p>
            <a:r>
              <a:rPr lang="en-US" altLang="en-US" sz="1600" smtClean="0">
                <a:ea typeface="Geneva"/>
                <a:cs typeface="Geneva"/>
              </a:rPr>
              <a:t>Low cost solution that widens access, compliance, discovery, and preservation of peer reviewed articles</a:t>
            </a:r>
          </a:p>
          <a:p>
            <a:r>
              <a:rPr lang="en-US" altLang="en-US" sz="1600" smtClean="0">
                <a:ea typeface="Geneva"/>
                <a:cs typeface="Geneva"/>
              </a:rPr>
              <a:t>Addresses critical pain points of cost and efficiency by:</a:t>
            </a:r>
          </a:p>
          <a:p>
            <a:pPr lvl="1"/>
            <a:r>
              <a:rPr lang="en-US" altLang="en-US" sz="1600" smtClean="0">
                <a:ea typeface="Geneva"/>
                <a:cs typeface="Arial" panose="020B0604020202020204" pitchFamily="34" charset="0"/>
              </a:rPr>
              <a:t>Avoiding duplication of effort</a:t>
            </a:r>
          </a:p>
          <a:p>
            <a:pPr lvl="1"/>
            <a:r>
              <a:rPr lang="en-US" altLang="en-US" sz="1600" smtClean="0">
                <a:ea typeface="Geneva"/>
                <a:cs typeface="Arial" panose="020B0604020202020204" pitchFamily="34" charset="0"/>
              </a:rPr>
              <a:t>Increasing compliance</a:t>
            </a:r>
          </a:p>
          <a:p>
            <a:pPr lvl="1"/>
            <a:r>
              <a:rPr lang="en-US" altLang="en-US" sz="1600" smtClean="0">
                <a:ea typeface="Geneva"/>
                <a:cs typeface="Arial" panose="020B0604020202020204" pitchFamily="34" charset="0"/>
              </a:rPr>
              <a:t>Maximizing the benefit from existing, proven infrastructure</a:t>
            </a:r>
          </a:p>
          <a:p>
            <a:pPr lvl="1"/>
            <a:r>
              <a:rPr lang="en-US" altLang="en-US" sz="1600" smtClean="0">
                <a:ea typeface="Geneva"/>
                <a:cs typeface="Arial" panose="020B0604020202020204" pitchFamily="34" charset="0"/>
              </a:rPr>
              <a:t>Transparent reporting and tracking for funders and institutions</a:t>
            </a:r>
            <a:endParaRPr lang="en-US" altLang="en-US" sz="1600" smtClean="0">
              <a:ea typeface="Geneva"/>
            </a:endParaRPr>
          </a:p>
          <a:p>
            <a:pPr>
              <a:lnSpc>
                <a:spcPts val="2200"/>
              </a:lnSpc>
              <a:spcBef>
                <a:spcPts val="600"/>
              </a:spcBef>
            </a:pPr>
            <a:r>
              <a:rPr lang="en-US" altLang="en-US" sz="1600" smtClean="0">
                <a:ea typeface="Geneva"/>
                <a:cs typeface="Geneva"/>
              </a:rPr>
              <a:t>Currently operational for US federal agencies and piloting services in Japan</a:t>
            </a:r>
          </a:p>
          <a:p>
            <a:pPr>
              <a:lnSpc>
                <a:spcPts val="2200"/>
              </a:lnSpc>
              <a:spcBef>
                <a:spcPts val="600"/>
              </a:spcBef>
            </a:pPr>
            <a:r>
              <a:rPr lang="en-US" altLang="en-US" sz="1600" smtClean="0">
                <a:ea typeface="Geneva"/>
                <a:cs typeface="Geneva"/>
              </a:rPr>
              <a:t>Piloting services for Institutional Repositories and Research Data  </a:t>
            </a:r>
          </a:p>
        </p:txBody>
      </p:sp>
      <p:pic>
        <p:nvPicPr>
          <p:cNvPr id="61442" name="Picture 13" descr="14709CHORUSLogoHoriz_RGB_hir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5763" y="1016000"/>
            <a:ext cx="35512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47175" y="1519238"/>
            <a:ext cx="1146175"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58275" y="4764088"/>
            <a:ext cx="11620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13838" y="3003550"/>
            <a:ext cx="1212850"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2375" y="1166813"/>
            <a:ext cx="1244600"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31088" y="3938588"/>
            <a:ext cx="1778000"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69213" y="2663825"/>
            <a:ext cx="1206500"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9"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19975" y="5194300"/>
            <a:ext cx="1538288"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50"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72550" y="5402263"/>
            <a:ext cx="881063" cy="73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a:spLocks noChangeArrowheads="1"/>
          </p:cNvSpPr>
          <p:nvPr/>
        </p:nvSpPr>
        <p:spPr bwMode="auto">
          <a:xfrm>
            <a:off x="1482725" y="-12700"/>
            <a:ext cx="9237663" cy="6858000"/>
          </a:xfrm>
          <a:prstGeom prst="rect">
            <a:avLst/>
          </a:prstGeom>
          <a:solidFill>
            <a:schemeClr val="bg1"/>
          </a:solidFill>
          <a:ln w="9525">
            <a:solidFill>
              <a:schemeClr val="bg1"/>
            </a:solidFill>
            <a:miter lim="800000"/>
            <a:headEnd/>
            <a:tailEnd/>
          </a:ln>
          <a:effectLst>
            <a:outerShdw blurRad="65500" dist="38100" dir="5400000" rotWithShape="0">
              <a:srgbClr val="808080">
                <a:alpha val="39999"/>
              </a:srgbClr>
            </a:outerShdw>
          </a:effec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endParaRPr lang="en-US" altLang="en-US">
              <a:solidFill>
                <a:srgbClr val="FFFFFF"/>
              </a:solidFill>
            </a:endParaRPr>
          </a:p>
        </p:txBody>
      </p:sp>
      <p:pic>
        <p:nvPicPr>
          <p:cNvPr id="63490"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5875"/>
            <a:ext cx="3055938"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20"/>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888288" y="4783138"/>
            <a:ext cx="122872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Pictur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490075" y="4400550"/>
            <a:ext cx="100965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Picture 2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3800" y="6070600"/>
            <a:ext cx="1514475"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2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55763" y="57150"/>
            <a:ext cx="145415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5" name="Picture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60550" y="1555750"/>
            <a:ext cx="815975"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53" descr="Wiley_Wordmark_black.jpg"/>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93225" y="4097338"/>
            <a:ext cx="12255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1"/>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6263" y="693738"/>
            <a:ext cx="8302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8" name="Picture 58"/>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0700" y="4029075"/>
            <a:ext cx="955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9" name="Picture 59"/>
          <p:cNvPicPr>
            <a:picLocks noChangeAspect="1"/>
          </p:cNvPicPr>
          <p:nvPr/>
        </p:nvPicPr>
        <p:blipFill>
          <a:blip r:embed="rId12">
            <a:clrChange>
              <a:clrFrom>
                <a:srgbClr val="FCFCFB"/>
              </a:clrFrom>
              <a:clrTo>
                <a:srgbClr val="FCFCFB">
                  <a:alpha val="0"/>
                </a:srgbClr>
              </a:clrTo>
            </a:clrChange>
            <a:extLst>
              <a:ext uri="{28A0092B-C50C-407E-A947-70E740481C1C}">
                <a14:useLocalDpi xmlns:a14="http://schemas.microsoft.com/office/drawing/2010/main" val="0"/>
              </a:ext>
            </a:extLst>
          </a:blip>
          <a:srcRect/>
          <a:stretch>
            <a:fillRect/>
          </a:stretch>
        </p:blipFill>
        <p:spPr bwMode="auto">
          <a:xfrm>
            <a:off x="3763963" y="3573463"/>
            <a:ext cx="6540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0" name="Picture 1" descr="Logotype stacked black.jpeg"/>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45613" y="3275013"/>
            <a:ext cx="124460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1" name="Picture 1"/>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5938" y="203200"/>
            <a:ext cx="9239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2" name="Picture 2" descr="IOPP-logo.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641475" y="3713163"/>
            <a:ext cx="1254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3" name="Picture 21"/>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69400" y="920750"/>
            <a:ext cx="13970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22" descr="AAPPSPlogo.jpg"/>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5438" y="6332538"/>
            <a:ext cx="153511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23"/>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42263" y="942975"/>
            <a:ext cx="112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 descr="Science-AAAS-stacked-color.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688138" y="198438"/>
            <a:ext cx="10969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1"/>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1463" y="1468438"/>
            <a:ext cx="1222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24"/>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068888" y="2060575"/>
            <a:ext cx="227965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14" descr="AMS_seal.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1827213" y="2776538"/>
            <a:ext cx="8826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27" descr="AMS logo.png"/>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417888" y="1557338"/>
            <a:ext cx="115252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32"/>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954963" y="14288"/>
            <a:ext cx="1096962"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25"/>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978400" y="736600"/>
            <a:ext cx="220345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28" descr="avslogo_blue_92x94-1.gif"/>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383338" y="5332413"/>
            <a:ext cx="78740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 descr="aapm_rgb.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9663113" y="2027238"/>
            <a:ext cx="508000"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15"/>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2897188" y="736600"/>
            <a:ext cx="19653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16" descr="AriesLogo_4c.png"/>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9399588" y="5546725"/>
            <a:ext cx="10874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29" descr="Logo-2.png"/>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424363" y="6280150"/>
            <a:ext cx="2212975"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31"/>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9385300" y="6332538"/>
            <a:ext cx="123348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26" descr="shcup_pos_rgb.png"/>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3162300" y="5153025"/>
            <a:ext cx="16637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35"/>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34513" y="2576513"/>
            <a:ext cx="94297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36" descr="SpringerNature.jpeg"/>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2488" y="5773738"/>
            <a:ext cx="2108200"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37"/>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1785938" y="2371725"/>
            <a:ext cx="9652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39"/>
          <p:cNvPicPr>
            <a:picLocks noChangeAspect="1"/>
          </p:cNvPicPr>
          <p:nvPr/>
        </p:nvPicPr>
        <p:blipFill>
          <a:blip r:embed="rId3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15300" y="2217738"/>
            <a:ext cx="77628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40"/>
          <p:cNvPicPr>
            <a:picLocks noChangeAspect="1"/>
          </p:cNvPicPr>
          <p:nvPr/>
        </p:nvPicPr>
        <p:blipFill>
          <a:blip r:embed="rId3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7888" y="5546725"/>
            <a:ext cx="124142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25"/>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8270875" y="3378200"/>
            <a:ext cx="465138"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41"/>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5005388" y="5502275"/>
            <a:ext cx="13573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43"/>
          <p:cNvPicPr>
            <a:picLocks noChangeAspect="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3988" y="6207125"/>
            <a:ext cx="150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46"/>
          <p:cNvPicPr>
            <a:picLocks noChangeAspect="1"/>
          </p:cNvPicPr>
          <p:nvPr/>
        </p:nvPicPr>
        <p:blipFill>
          <a:blip r:embed="rId4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9825" y="1557338"/>
            <a:ext cx="2555875"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47"/>
          <p:cNvPicPr>
            <a:picLocks noChangeAspect="1"/>
          </p:cNvPicPr>
          <p:nvPr/>
        </p:nvPicPr>
        <p:blipFill>
          <a:blip r:embed="rId42">
            <a:clrChange>
              <a:clrFrom>
                <a:srgbClr val="FFFBFF"/>
              </a:clrFrom>
              <a:clrTo>
                <a:srgbClr val="FFFBFF">
                  <a:alpha val="0"/>
                </a:srgbClr>
              </a:clrTo>
            </a:clrChange>
            <a:extLst>
              <a:ext uri="{28A0092B-C50C-407E-A947-70E740481C1C}">
                <a14:useLocalDpi xmlns:a14="http://schemas.microsoft.com/office/drawing/2010/main" val="0"/>
              </a:ext>
            </a:extLst>
          </a:blip>
          <a:srcRect/>
          <a:stretch>
            <a:fillRect/>
          </a:stretch>
        </p:blipFill>
        <p:spPr bwMode="auto">
          <a:xfrm>
            <a:off x="1579563" y="6281738"/>
            <a:ext cx="12065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30" name="TextBox 32"/>
          <p:cNvSpPr txBox="1">
            <a:spLocks noChangeArrowheads="1"/>
          </p:cNvSpPr>
          <p:nvPr/>
        </p:nvSpPr>
        <p:spPr bwMode="auto">
          <a:xfrm>
            <a:off x="5018088" y="4706938"/>
            <a:ext cx="24304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sz="1400" b="1">
                <a:solidFill>
                  <a:srgbClr val="7F7EBC"/>
                </a:solidFill>
                <a:latin typeface="Arial" panose="020B0604020202020204" pitchFamily="34" charset="0"/>
                <a:ea typeface="MS PGothic" panose="020B0600070205080204" pitchFamily="34" charset="-128"/>
              </a:rPr>
              <a:t>PLUS OVER 118 SIGNATORIES</a:t>
            </a:r>
          </a:p>
        </p:txBody>
      </p:sp>
      <p:pic>
        <p:nvPicPr>
          <p:cNvPr id="63531" name="Picture 42"/>
          <p:cNvPicPr>
            <a:picLocks noChangeAspect="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73438" y="4260850"/>
            <a:ext cx="13208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44"/>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1579563" y="5141913"/>
            <a:ext cx="13906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45"/>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1547813" y="5732463"/>
            <a:ext cx="15621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8"/>
          <p:cNvPicPr>
            <a:picLocks noChangeAspect="1"/>
          </p:cNvPicPr>
          <p:nvPr/>
        </p:nvPicPr>
        <p:blipFill>
          <a:blip r:embed="rId4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35913" y="1943100"/>
            <a:ext cx="1133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5" name="Picture 49"/>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7773988" y="4211638"/>
            <a:ext cx="14573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6" name="Picture 33"/>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8023225" y="2894013"/>
            <a:ext cx="9604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7" name="Picture 51"/>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3378200" y="2582863"/>
            <a:ext cx="14351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8" name="Picture 38" descr="JOSPTLogoSig.jpeg"/>
          <p:cNvPicPr>
            <a:picLocks noChangeAspect="1"/>
          </p:cNvPicPr>
          <p:nvPr/>
        </p:nvPicPr>
        <p:blipFill>
          <a:blip r:embed="rId50">
            <a:clrChange>
              <a:clrFrom>
                <a:srgbClr val="FEFFFA"/>
              </a:clrFrom>
              <a:clrTo>
                <a:srgbClr val="FEFFFA">
                  <a:alpha val="0"/>
                </a:srgbClr>
              </a:clrTo>
            </a:clrChange>
            <a:extLst>
              <a:ext uri="{28A0092B-C50C-407E-A947-70E740481C1C}">
                <a14:useLocalDpi xmlns:a14="http://schemas.microsoft.com/office/drawing/2010/main" val="0"/>
              </a:ext>
            </a:extLst>
          </a:blip>
          <a:srcRect/>
          <a:stretch>
            <a:fillRect/>
          </a:stretch>
        </p:blipFill>
        <p:spPr bwMode="auto">
          <a:xfrm>
            <a:off x="7986713" y="5240338"/>
            <a:ext cx="1031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9" name="Picture 53" descr="acp-logo-stack-4c (1).jpg"/>
          <p:cNvPicPr>
            <a:picLocks noChangeAspect="1"/>
          </p:cNvPicPr>
          <p:nvPr/>
        </p:nvPicPr>
        <p:blipFill>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09113" y="1450975"/>
            <a:ext cx="106521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40" name="Picture 50"/>
          <p:cNvPicPr>
            <a:picLocks noChangeAspect="1"/>
          </p:cNvPicPr>
          <p:nvPr/>
        </p:nvPicPr>
        <p:blipFill>
          <a:blip r:embed="rId52" cstate="print">
            <a:clrChange>
              <a:clrFrom>
                <a:srgbClr val="FFFFFF"/>
              </a:clrFrom>
              <a:clrTo>
                <a:srgbClr val="FFFFFF">
                  <a:alpha val="0"/>
                </a:srgbClr>
              </a:clrTo>
            </a:clrChange>
            <a:extLst>
              <a:ext uri="{28A0092B-C50C-407E-A947-70E740481C1C}">
                <a14:useLocalDpi xmlns:a14="http://schemas.microsoft.com/office/drawing/2010/main" val="0"/>
              </a:ext>
            </a:extLst>
          </a:blip>
          <a:srcRect l="4839" t="36581" r="4126" b="34583"/>
          <a:stretch>
            <a:fillRect/>
          </a:stretch>
        </p:blipFill>
        <p:spPr bwMode="auto">
          <a:xfrm>
            <a:off x="3387725" y="2125663"/>
            <a:ext cx="14097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ubtitle 2"/>
          <p:cNvSpPr>
            <a:spLocks noGrp="1"/>
          </p:cNvSpPr>
          <p:nvPr>
            <p:ph type="subTitle" idx="1"/>
          </p:nvPr>
        </p:nvSpPr>
        <p:spPr bwMode="auto">
          <a:xfrm>
            <a:off x="623888" y="4356100"/>
            <a:ext cx="7689850" cy="1033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a:spcBef>
                <a:spcPct val="0"/>
              </a:spcBef>
            </a:pPr>
            <a:endParaRPr lang="en-US" altLang="en-US" smtClean="0">
              <a:ea typeface="Geneva"/>
              <a:cs typeface="Geneva"/>
            </a:endParaRP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788" y="679450"/>
            <a:ext cx="8986837" cy="612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39" name="Title 1"/>
          <p:cNvSpPr txBox="1">
            <a:spLocks/>
          </p:cNvSpPr>
          <p:nvPr/>
        </p:nvSpPr>
        <p:spPr bwMode="auto">
          <a:xfrm>
            <a:off x="1947863" y="122238"/>
            <a:ext cx="82692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r>
              <a:rPr lang="en-GB" altLang="en-US" sz="2800" b="1">
                <a:solidFill>
                  <a:schemeClr val="accent1"/>
                </a:solidFill>
                <a:latin typeface="Arial Bold" panose="020B0704020202020204" pitchFamily="34" charset="0"/>
                <a:ea typeface="Arial Bold" panose="020B0704020202020204" pitchFamily="34" charset="0"/>
                <a:cs typeface="Arial Bold" panose="020B0704020202020204" pitchFamily="34" charset="0"/>
              </a:rPr>
              <a:t>How CHORUS Works </a:t>
            </a:r>
            <a:endParaRPr lang="en-US" altLang="en-US" sz="2800" b="1">
              <a:solidFill>
                <a:schemeClr val="accent1"/>
              </a:solidFill>
              <a:latin typeface="Arial Bold" panose="020B0704020202020204" pitchFamily="34" charset="0"/>
              <a:ea typeface="Arial Bold" panose="020B0704020202020204" pitchFamily="34" charset="0"/>
              <a:cs typeface="Arial Bold" panose="020B0704020202020204" pitchFamily="34" charset="0"/>
            </a:endParaRPr>
          </a:p>
        </p:txBody>
      </p:sp>
      <p:pic>
        <p:nvPicPr>
          <p:cNvPr id="65540" name="Picture 5" descr="14709CHORUSLogoHoriz_RGB_hires.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8350" y="250825"/>
            <a:ext cx="175260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Donut 24"/>
          <p:cNvSpPr>
            <a:spLocks/>
          </p:cNvSpPr>
          <p:nvPr/>
        </p:nvSpPr>
        <p:spPr bwMode="auto">
          <a:xfrm>
            <a:off x="4354513" y="1889125"/>
            <a:ext cx="3592512" cy="2454275"/>
          </a:xfrm>
          <a:custGeom>
            <a:avLst/>
            <a:gdLst>
              <a:gd name="T0" fmla="*/ 0 w 3591674"/>
              <a:gd name="T1" fmla="*/ 1227051 h 2454101"/>
              <a:gd name="T2" fmla="*/ 1795837 w 3591674"/>
              <a:gd name="T3" fmla="*/ 0 h 2454101"/>
              <a:gd name="T4" fmla="*/ 3591674 w 3591674"/>
              <a:gd name="T5" fmla="*/ 1227051 h 2454101"/>
              <a:gd name="T6" fmla="*/ 1795837 w 3591674"/>
              <a:gd name="T7" fmla="*/ 2454102 h 2454101"/>
              <a:gd name="T8" fmla="*/ 0 w 3591674"/>
              <a:gd name="T9" fmla="*/ 1227051 h 2454101"/>
              <a:gd name="T10" fmla="*/ 118067 w 3591674"/>
              <a:gd name="T11" fmla="*/ 1227051 h 2454101"/>
              <a:gd name="T12" fmla="*/ 1795837 w 3591674"/>
              <a:gd name="T13" fmla="*/ 2336035 h 2454101"/>
              <a:gd name="T14" fmla="*/ 3473607 w 3591674"/>
              <a:gd name="T15" fmla="*/ 1227051 h 2454101"/>
              <a:gd name="T16" fmla="*/ 1795837 w 3591674"/>
              <a:gd name="T17" fmla="*/ 118067 h 2454101"/>
              <a:gd name="T18" fmla="*/ 118067 w 3591674"/>
              <a:gd name="T19" fmla="*/ 1227051 h 2454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591674" h="2454101">
                <a:moveTo>
                  <a:pt x="0" y="1227051"/>
                </a:moveTo>
                <a:cubicBezTo>
                  <a:pt x="0" y="549369"/>
                  <a:pt x="804024" y="0"/>
                  <a:pt x="1795837" y="0"/>
                </a:cubicBezTo>
                <a:cubicBezTo>
                  <a:pt x="2787650" y="0"/>
                  <a:pt x="3591674" y="549369"/>
                  <a:pt x="3591674" y="1227051"/>
                </a:cubicBezTo>
                <a:cubicBezTo>
                  <a:pt x="3591674" y="1904733"/>
                  <a:pt x="2787650" y="2454102"/>
                  <a:pt x="1795837" y="2454102"/>
                </a:cubicBezTo>
                <a:cubicBezTo>
                  <a:pt x="804024" y="2454102"/>
                  <a:pt x="0" y="1904733"/>
                  <a:pt x="0" y="1227051"/>
                </a:cubicBezTo>
                <a:close/>
                <a:moveTo>
                  <a:pt x="118067" y="1227051"/>
                </a:moveTo>
                <a:cubicBezTo>
                  <a:pt x="118067" y="1839526"/>
                  <a:pt x="869230" y="2336035"/>
                  <a:pt x="1795837" y="2336035"/>
                </a:cubicBezTo>
                <a:cubicBezTo>
                  <a:pt x="2722444" y="2336035"/>
                  <a:pt x="3473607" y="1839526"/>
                  <a:pt x="3473607" y="1227051"/>
                </a:cubicBezTo>
                <a:cubicBezTo>
                  <a:pt x="3473607" y="614576"/>
                  <a:pt x="2722444" y="118067"/>
                  <a:pt x="1795837" y="118067"/>
                </a:cubicBezTo>
                <a:cubicBezTo>
                  <a:pt x="869230" y="118067"/>
                  <a:pt x="118067" y="614576"/>
                  <a:pt x="118067" y="1227051"/>
                </a:cubicBezTo>
                <a:close/>
              </a:path>
            </a:pathLst>
          </a:custGeom>
          <a:solidFill>
            <a:schemeClr val="tx1"/>
          </a:solidFill>
          <a:ln w="9525" cap="flat" cmpd="sng">
            <a:solidFill>
              <a:schemeClr val="tx1"/>
            </a:solidFill>
            <a:prstDash val="solid"/>
            <a:round/>
            <a:headEnd/>
            <a:tailEnd/>
          </a:ln>
          <a:effectLst>
            <a:outerShdw blurRad="65500" dist="38100" dir="5400000" rotWithShape="0">
              <a:srgbClr val="000000">
                <a:alpha val="39999"/>
              </a:srgbClr>
            </a:outerShdw>
          </a:effectLst>
        </p:spPr>
        <p:txBody>
          <a:bodyPr anchor="ctr"/>
          <a:lstStyle/>
          <a:p>
            <a:endParaRPr lang="en-US"/>
          </a:p>
        </p:txBody>
      </p:sp>
      <p:pic>
        <p:nvPicPr>
          <p:cNvPr id="66562" name="Picture 3" descr="7145053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36750" y="1081088"/>
            <a:ext cx="10318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9" descr="56347437.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7800" y="398463"/>
            <a:ext cx="1039813"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2854325" y="2128838"/>
            <a:ext cx="739775" cy="506412"/>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Agency </a:t>
            </a:r>
          </a:p>
        </p:txBody>
      </p:sp>
      <p:sp>
        <p:nvSpPr>
          <p:cNvPr id="12" name="TextBox 11"/>
          <p:cNvSpPr txBox="1"/>
          <p:nvPr/>
        </p:nvSpPr>
        <p:spPr>
          <a:xfrm>
            <a:off x="1998663" y="4316413"/>
            <a:ext cx="817562" cy="508000"/>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Librarian</a:t>
            </a:r>
          </a:p>
        </p:txBody>
      </p:sp>
      <p:sp>
        <p:nvSpPr>
          <p:cNvPr id="13" name="TextBox 12"/>
          <p:cNvSpPr txBox="1"/>
          <p:nvPr/>
        </p:nvSpPr>
        <p:spPr>
          <a:xfrm>
            <a:off x="8934450" y="2635250"/>
            <a:ext cx="620713" cy="508000"/>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Public</a:t>
            </a:r>
          </a:p>
        </p:txBody>
      </p:sp>
      <p:sp>
        <p:nvSpPr>
          <p:cNvPr id="14" name="TextBox 13"/>
          <p:cNvSpPr txBox="1"/>
          <p:nvPr/>
        </p:nvSpPr>
        <p:spPr>
          <a:xfrm>
            <a:off x="4760913" y="4448175"/>
            <a:ext cx="838200" cy="715963"/>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GB" sz="1350" b="1" dirty="0">
                <a:solidFill>
                  <a:srgbClr val="002060"/>
                </a:solidFill>
                <a:ea typeface="Geneva" charset="0"/>
                <a:cs typeface="+mn-cs"/>
              </a:rPr>
              <a:t>Office of </a:t>
            </a:r>
          </a:p>
          <a:p>
            <a:pPr defTabSz="342900">
              <a:defRPr/>
            </a:pPr>
            <a:r>
              <a:rPr lang="en-GB" sz="1350" b="1" dirty="0">
                <a:solidFill>
                  <a:srgbClr val="002060"/>
                </a:solidFill>
                <a:ea typeface="Geneva" charset="0"/>
                <a:cs typeface="+mn-cs"/>
              </a:rPr>
              <a:t>Research</a:t>
            </a:r>
            <a:endParaRPr lang="en-US" sz="1350" b="1" dirty="0">
              <a:solidFill>
                <a:srgbClr val="002060"/>
              </a:solidFill>
              <a:ea typeface="Geneva" charset="0"/>
              <a:cs typeface="+mn-cs"/>
            </a:endParaRPr>
          </a:p>
        </p:txBody>
      </p:sp>
      <p:pic>
        <p:nvPicPr>
          <p:cNvPr id="66568" name="Picture 16" descr="aa049887.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71788" y="3365500"/>
            <a:ext cx="854075"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7" descr="md00061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9938" y="3471863"/>
            <a:ext cx="108902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7550150" y="4889500"/>
            <a:ext cx="977900" cy="506413"/>
          </a:xfrm>
          <a:prstGeom prst="rect">
            <a:avLst/>
          </a:prstGeom>
          <a:noFill/>
        </p:spPr>
        <p:txBody>
          <a:bodyPr wrap="none">
            <a:spAutoFit/>
          </a:bodyPr>
          <a:lstStyle/>
          <a:p>
            <a:pPr defTabSz="342900">
              <a:defRPr/>
            </a:pPr>
            <a:endParaRPr lang="en-US" sz="1350" dirty="0">
              <a:solidFill>
                <a:srgbClr val="53565A"/>
              </a:solidFill>
              <a:latin typeface="Calibri" charset="0"/>
              <a:ea typeface="Geneva" charset="0"/>
              <a:cs typeface="+mn-cs"/>
            </a:endParaRPr>
          </a:p>
          <a:p>
            <a:pPr defTabSz="342900">
              <a:defRPr/>
            </a:pPr>
            <a:r>
              <a:rPr lang="en-US" sz="1350" b="1" dirty="0">
                <a:solidFill>
                  <a:srgbClr val="002060"/>
                </a:solidFill>
                <a:ea typeface="Geneva" charset="0"/>
                <a:cs typeface="+mn-cs"/>
              </a:rPr>
              <a:t>Researcher</a:t>
            </a:r>
          </a:p>
        </p:txBody>
      </p:sp>
      <p:sp>
        <p:nvSpPr>
          <p:cNvPr id="24" name="Rectangle 23"/>
          <p:cNvSpPr/>
          <p:nvPr/>
        </p:nvSpPr>
        <p:spPr>
          <a:xfrm>
            <a:off x="4445000" y="2595563"/>
            <a:ext cx="3405188" cy="784225"/>
          </a:xfrm>
          <a:prstGeom prst="rect">
            <a:avLst/>
          </a:prstGeom>
        </p:spPr>
        <p:txBody>
          <a:bodyPr wrap="none">
            <a:spAutoFit/>
          </a:bodyPr>
          <a:lstStyle/>
          <a:p>
            <a:pPr defTabSz="342900">
              <a:defRPr/>
            </a:pPr>
            <a:r>
              <a:rPr lang="en-US" sz="4500" b="1" dirty="0">
                <a:solidFill>
                  <a:srgbClr val="FF3300"/>
                </a:solidFill>
                <a:effectLst>
                  <a:outerShdw blurRad="38100" dist="38100" dir="2700000" algn="tl">
                    <a:srgbClr val="000000">
                      <a:alpha val="43137"/>
                    </a:srgbClr>
                  </a:outerShdw>
                </a:effectLst>
                <a:ea typeface="Geneva" charset="0"/>
                <a:cs typeface="+mn-cs"/>
              </a:rPr>
              <a:t>COMPLIANCE</a:t>
            </a:r>
          </a:p>
        </p:txBody>
      </p:sp>
      <p:sp>
        <p:nvSpPr>
          <p:cNvPr id="20" name="Rectangle 19"/>
          <p:cNvSpPr/>
          <p:nvPr/>
        </p:nvSpPr>
        <p:spPr>
          <a:xfrm>
            <a:off x="3524250" y="1874838"/>
            <a:ext cx="2108200"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Identification</a:t>
            </a:r>
          </a:p>
        </p:txBody>
      </p:sp>
      <p:sp>
        <p:nvSpPr>
          <p:cNvPr id="21" name="Rectangle 20"/>
          <p:cNvSpPr/>
          <p:nvPr/>
        </p:nvSpPr>
        <p:spPr>
          <a:xfrm>
            <a:off x="6469063" y="1936750"/>
            <a:ext cx="1576387"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Discovery</a:t>
            </a:r>
          </a:p>
        </p:txBody>
      </p:sp>
      <p:sp>
        <p:nvSpPr>
          <p:cNvPr id="22" name="Rectangle 21"/>
          <p:cNvSpPr/>
          <p:nvPr/>
        </p:nvSpPr>
        <p:spPr>
          <a:xfrm>
            <a:off x="6781800" y="3486150"/>
            <a:ext cx="1133475"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Access</a:t>
            </a:r>
          </a:p>
        </p:txBody>
      </p:sp>
      <p:sp>
        <p:nvSpPr>
          <p:cNvPr id="23" name="Rectangle 22"/>
          <p:cNvSpPr/>
          <p:nvPr/>
        </p:nvSpPr>
        <p:spPr>
          <a:xfrm>
            <a:off x="3597275" y="3486150"/>
            <a:ext cx="2006600" cy="508000"/>
          </a:xfrm>
          <a:prstGeom prst="rect">
            <a:avLst/>
          </a:prstGeom>
        </p:spPr>
        <p:txBody>
          <a:bodyPr wrap="none">
            <a:spAutoFit/>
          </a:bodyPr>
          <a:lstStyle/>
          <a:p>
            <a:pPr defTabSz="342900">
              <a:defRPr/>
            </a:pPr>
            <a:r>
              <a:rPr lang="en-US" sz="2700" b="1" dirty="0">
                <a:solidFill>
                  <a:srgbClr val="FF3300"/>
                </a:solidFill>
                <a:effectLst>
                  <a:outerShdw blurRad="38100" dist="38100" dir="2700000" algn="tl">
                    <a:srgbClr val="000000">
                      <a:alpha val="43137"/>
                    </a:srgbClr>
                  </a:outerShdw>
                </a:effectLst>
                <a:ea typeface="Geneva" charset="0"/>
                <a:cs typeface="+mn-cs"/>
              </a:rPr>
              <a:t>Preservation</a:t>
            </a:r>
          </a:p>
        </p:txBody>
      </p:sp>
      <p:pic>
        <p:nvPicPr>
          <p:cNvPr id="29" name="Picture 28" descr="CHORUS logo 2 sm.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0050" y="5965825"/>
            <a:ext cx="482600" cy="561975"/>
          </a:xfrm>
          <a:prstGeom prst="rect">
            <a:avLst/>
          </a:prstGeom>
          <a:ln w="6350" cmpd="sng">
            <a:solidFill>
              <a:schemeClr val="accent1">
                <a:lumMod val="60000"/>
                <a:lumOff val="40000"/>
              </a:schemeClr>
            </a:solidFill>
          </a:ln>
        </p:spPr>
      </p:pic>
      <p:pic>
        <p:nvPicPr>
          <p:cNvPr id="66577" name="Picture 8" descr="73329588.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51988" y="808038"/>
            <a:ext cx="1125537"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888163" y="1428750"/>
            <a:ext cx="993775" cy="300038"/>
          </a:xfrm>
          <a:prstGeom prst="rect">
            <a:avLst/>
          </a:prstGeom>
          <a:noFill/>
        </p:spPr>
        <p:txBody>
          <a:bodyPr>
            <a:spAutoFit/>
          </a:bodyPr>
          <a:lstStyle/>
          <a:p>
            <a:pPr defTabSz="342900">
              <a:defRPr/>
            </a:pPr>
            <a:r>
              <a:rPr lang="en-GB" sz="1350" b="1" dirty="0">
                <a:solidFill>
                  <a:srgbClr val="002060"/>
                </a:solidFill>
                <a:ea typeface="Geneva" charset="0"/>
                <a:cs typeface="+mn-cs"/>
              </a:rPr>
              <a:t>Publisher</a:t>
            </a:r>
            <a:endParaRPr lang="en-US" sz="1350" b="1" dirty="0">
              <a:solidFill>
                <a:srgbClr val="002060"/>
              </a:solidFill>
              <a:ea typeface="Geneva" charset="0"/>
              <a:cs typeface="+mn-cs"/>
            </a:endParaRPr>
          </a:p>
        </p:txBody>
      </p:sp>
      <p:sp>
        <p:nvSpPr>
          <p:cNvPr id="5" name="TextBox 4"/>
          <p:cNvSpPr txBox="1"/>
          <p:nvPr/>
        </p:nvSpPr>
        <p:spPr>
          <a:xfrm>
            <a:off x="963613" y="6302375"/>
            <a:ext cx="3084512" cy="254000"/>
          </a:xfrm>
          <a:prstGeom prst="rect">
            <a:avLst/>
          </a:prstGeom>
          <a:noFill/>
        </p:spPr>
        <p:txBody>
          <a:bodyPr>
            <a:spAutoFit/>
          </a:bodyPr>
          <a:lstStyle/>
          <a:p>
            <a:pPr>
              <a:defRPr/>
            </a:pPr>
            <a:r>
              <a:rPr lang="en-US" sz="1050" b="1" i="1" dirty="0">
                <a:solidFill>
                  <a:srgbClr val="002060"/>
                </a:solidFill>
                <a:ea typeface="Geneva" charset="0"/>
                <a:cs typeface="+mn-cs"/>
              </a:rPr>
              <a:t>Adapted from a Slide by Howard Ratnor, SSP 2014</a:t>
            </a:r>
          </a:p>
        </p:txBody>
      </p:sp>
      <p:sp>
        <p:nvSpPr>
          <p:cNvPr id="27" name="TextBox 26"/>
          <p:cNvSpPr txBox="1"/>
          <p:nvPr/>
        </p:nvSpPr>
        <p:spPr>
          <a:xfrm>
            <a:off x="10860088" y="6245225"/>
            <a:ext cx="301625" cy="369888"/>
          </a:xfrm>
          <a:prstGeom prst="rect">
            <a:avLst/>
          </a:prstGeom>
          <a:noFill/>
        </p:spPr>
        <p:txBody>
          <a:bodyPr wrap="none">
            <a:spAutoFit/>
          </a:bodyPr>
          <a:lstStyle/>
          <a:p>
            <a:pPr eaLnBrk="1" fontAlgn="auto" hangingPunct="1">
              <a:spcBef>
                <a:spcPts val="0"/>
              </a:spcBef>
              <a:spcAft>
                <a:spcPts val="0"/>
              </a:spcAft>
              <a:defRPr/>
            </a:pPr>
            <a:fld id="{D2F7E9C2-3D49-4CBB-8113-E6D4C387EE21}" type="slidenum">
              <a:rPr lang="en-US" b="1" kern="0">
                <a:solidFill>
                  <a:srgbClr val="1B1EA5"/>
                </a:solidFill>
                <a:latin typeface="Calibri" charset="0"/>
                <a:ea typeface="Geneva" charset="0"/>
                <a:cs typeface="+mn-cs"/>
              </a:rPr>
              <a:pPr eaLnBrk="1" fontAlgn="auto" hangingPunct="1">
                <a:spcBef>
                  <a:spcPts val="0"/>
                </a:spcBef>
                <a:spcAft>
                  <a:spcPts val="0"/>
                </a:spcAft>
                <a:defRPr/>
              </a:pPr>
              <a:t>14</a:t>
            </a:fld>
            <a:endParaRPr lang="en-US" b="1" kern="0" dirty="0">
              <a:solidFill>
                <a:srgbClr val="1B1EA5"/>
              </a:solidFill>
              <a:latin typeface="Calibri" charset="0"/>
              <a:ea typeface="Geneva" charset="0"/>
              <a:cs typeface="+mn-cs"/>
            </a:endParaRPr>
          </a:p>
        </p:txBody>
      </p:sp>
      <p:pic>
        <p:nvPicPr>
          <p:cNvPr id="66581" name="Picture 27" descr="AA053848.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559425" y="3916363"/>
            <a:ext cx="874713"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8888" y="1400175"/>
            <a:ext cx="9194800" cy="646113"/>
          </a:xfrm>
          <a:prstGeom prst="rect">
            <a:avLst/>
          </a:prstGeom>
          <a:noFill/>
        </p:spPr>
        <p:txBody>
          <a:bodyPr>
            <a:spAutoFit/>
          </a:bodyPr>
          <a:lstStyle/>
          <a:p>
            <a:pPr algn="ctr">
              <a:defRPr/>
            </a:pPr>
            <a:r>
              <a:rPr lang="en-US" sz="3600" b="1" kern="0" dirty="0">
                <a:solidFill>
                  <a:srgbClr val="FF3300"/>
                </a:solidFill>
                <a:latin typeface="Calibri" charset="0"/>
                <a:ea typeface="Calibri" charset="0"/>
                <a:cs typeface="Calibri" charset="0"/>
              </a:rPr>
              <a:t>Pilot Working Group - Publishers</a:t>
            </a:r>
          </a:p>
        </p:txBody>
      </p:sp>
      <p:grpSp>
        <p:nvGrpSpPr>
          <p:cNvPr id="68610" name="Group 6"/>
          <p:cNvGrpSpPr>
            <a:grpSpLocks/>
          </p:cNvGrpSpPr>
          <p:nvPr/>
        </p:nvGrpSpPr>
        <p:grpSpPr bwMode="auto">
          <a:xfrm>
            <a:off x="2417763" y="2354263"/>
            <a:ext cx="6716712" cy="2949575"/>
            <a:chOff x="2788289" y="1314967"/>
            <a:chExt cx="6715430" cy="2950104"/>
          </a:xfrm>
        </p:grpSpPr>
        <p:pic>
          <p:nvPicPr>
            <p:cNvPr id="68613"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1307" y="1314967"/>
              <a:ext cx="3470564" cy="69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98242" y="2006575"/>
              <a:ext cx="1065551" cy="117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8289" y="3561083"/>
              <a:ext cx="1522400" cy="59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31"/>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9820" y="2341098"/>
              <a:ext cx="846941" cy="7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 descr="Wiley_Wordmark_black.jpg"/>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1872" y="3736294"/>
              <a:ext cx="1541847" cy="32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5"/>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35363" y="2187944"/>
              <a:ext cx="2489200" cy="8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9" name="Picture 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t="30180" b="27396"/>
            <a:stretch>
              <a:fillRect/>
            </a:stretch>
          </p:blipFill>
          <p:spPr bwMode="auto">
            <a:xfrm>
              <a:off x="5186989" y="3456888"/>
              <a:ext cx="1905000" cy="80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8611" name="Picture 1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21150" y="355600"/>
            <a:ext cx="31877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19"/>
          <p:cNvSpPr txBox="1">
            <a:spLocks noChangeArrowheads="1"/>
          </p:cNvSpPr>
          <p:nvPr/>
        </p:nvSpPr>
        <p:spPr bwMode="auto">
          <a:xfrm>
            <a:off x="10826750" y="6338888"/>
            <a:ext cx="4175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19F3D4F7-0607-43F3-B0F9-079158027E69}" type="slidenum">
              <a:rPr lang="en-US" altLang="en-US" b="1">
                <a:solidFill>
                  <a:srgbClr val="1B1EA5"/>
                </a:solidFill>
              </a:rPr>
              <a:pPr/>
              <a:t>15</a:t>
            </a:fld>
            <a:endParaRPr lang="en-US" altLang="en-US" b="1">
              <a:solidFill>
                <a:srgbClr val="1B1EA5"/>
              </a:solidFill>
            </a:endParaRPr>
          </a:p>
        </p:txBody>
      </p:sp>
    </p:spTree>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6413" y="1174750"/>
            <a:ext cx="10590212" cy="4683125"/>
          </a:xfrm>
          <a:prstGeom prst="rect">
            <a:avLst/>
          </a:prstGeom>
          <a:noFill/>
          <a:ln>
            <a:noFill/>
          </a:ln>
        </p:spPr>
        <p:txBody>
          <a:bodyPr>
            <a:spAutoFit/>
          </a:bodyPr>
          <a:lstStyle/>
          <a:p>
            <a:pPr>
              <a:spcBef>
                <a:spcPts val="400"/>
              </a:spcBef>
              <a:defRPr/>
            </a:pPr>
            <a:r>
              <a:rPr lang="en-GB" sz="2800" b="1" dirty="0">
                <a:solidFill>
                  <a:srgbClr val="FF3300"/>
                </a:solidFill>
                <a:latin typeface="Calibri"/>
                <a:ea typeface="Geneva" charset="0"/>
                <a:cs typeface="+mn-cs"/>
              </a:rPr>
              <a:t>Identification </a:t>
            </a:r>
          </a:p>
          <a:p>
            <a:pPr marL="685800" indent="-342900">
              <a:spcAft>
                <a:spcPts val="600"/>
              </a:spcAft>
              <a:buFont typeface="Arial"/>
              <a:buChar char="•"/>
              <a:defRPr/>
            </a:pPr>
            <a:r>
              <a:rPr lang="en-GB" sz="2800" b="1" dirty="0">
                <a:solidFill>
                  <a:srgbClr val="1B1EA5"/>
                </a:solidFill>
                <a:latin typeface="+mn-lt"/>
                <a:ea typeface="+mn-ea"/>
                <a:cs typeface="+mn-cs"/>
              </a:rPr>
              <a:t>Identify and collect metadata for articles written by institution staff, faculty and students &amp; published by CHORUS pilot member publishers </a:t>
            </a:r>
            <a:r>
              <a:rPr lang="en-GB" sz="2800" b="1" dirty="0">
                <a:solidFill>
                  <a:srgbClr val="1B1EA5"/>
                </a:solidFill>
                <a:latin typeface="+mn-lt"/>
                <a:ea typeface="+mn-ea"/>
                <a:cs typeface="+mn-cs"/>
              </a:rPr>
              <a:t>(Scopus </a:t>
            </a:r>
            <a:r>
              <a:rPr lang="en-GB" sz="2800" b="1" dirty="0">
                <a:solidFill>
                  <a:srgbClr val="1B1EA5"/>
                </a:solidFill>
                <a:latin typeface="+mn-lt"/>
                <a:ea typeface="+mn-ea"/>
                <a:cs typeface="+mn-cs"/>
              </a:rPr>
              <a:t>/ CHORUS)</a:t>
            </a:r>
          </a:p>
          <a:p>
            <a:pPr marL="685800" indent="-342900">
              <a:spcAft>
                <a:spcPts val="600"/>
              </a:spcAft>
              <a:buFont typeface="Arial"/>
              <a:buChar char="•"/>
              <a:defRPr/>
            </a:pPr>
            <a:r>
              <a:rPr lang="en-GB" sz="2800" b="1" dirty="0">
                <a:solidFill>
                  <a:srgbClr val="1B1EA5"/>
                </a:solidFill>
                <a:latin typeface="+mn-lt"/>
                <a:ea typeface="+mn-ea"/>
                <a:cs typeface="+mn-cs"/>
              </a:rPr>
              <a:t>Filter and sort by US agency funding (CHORUS)</a:t>
            </a:r>
          </a:p>
          <a:p>
            <a:pPr>
              <a:spcBef>
                <a:spcPts val="400"/>
              </a:spcBef>
              <a:defRPr/>
            </a:pPr>
            <a:r>
              <a:rPr lang="en-GB" sz="2800" b="1" dirty="0">
                <a:solidFill>
                  <a:srgbClr val="FF3300"/>
                </a:solidFill>
                <a:latin typeface="Calibri"/>
                <a:ea typeface="Geneva" charset="0"/>
                <a:cs typeface="+mn-cs"/>
              </a:rPr>
              <a:t>Compliance</a:t>
            </a:r>
            <a:r>
              <a:rPr lang="en-GB" sz="2800" dirty="0">
                <a:solidFill>
                  <a:srgbClr val="FF0000"/>
                </a:solidFill>
                <a:latin typeface="Calibri"/>
                <a:ea typeface="Geneva" charset="0"/>
                <a:cs typeface="+mn-cs"/>
              </a:rPr>
              <a:t> </a:t>
            </a:r>
            <a:endParaRPr lang="en-GB" sz="2800" dirty="0">
              <a:solidFill>
                <a:srgbClr val="FF0000"/>
              </a:solidFill>
              <a:latin typeface="Calibri"/>
              <a:ea typeface="Geneva" charset="0"/>
              <a:cs typeface="+mn-cs"/>
            </a:endParaRPr>
          </a:p>
          <a:p>
            <a:pPr marL="685800" lvl="1" indent="-342900">
              <a:spcAft>
                <a:spcPts val="600"/>
              </a:spcAft>
              <a:buFont typeface="Arial"/>
              <a:buChar char="•"/>
              <a:defRPr/>
            </a:pPr>
            <a:r>
              <a:rPr lang="en-GB" sz="2800" b="1" dirty="0">
                <a:solidFill>
                  <a:srgbClr val="1B1EA5"/>
                </a:solidFill>
                <a:latin typeface="+mn-lt"/>
                <a:ea typeface="+mn-ea"/>
                <a:cs typeface="+mn-cs"/>
              </a:rPr>
              <a:t>Develop institutional dashboards, alerting and reporting (CHORUS)</a:t>
            </a:r>
          </a:p>
          <a:p>
            <a:pPr marL="685800" lvl="1" indent="-342900">
              <a:spcAft>
                <a:spcPts val="600"/>
              </a:spcAft>
              <a:buFont typeface="Arial"/>
              <a:buChar char="•"/>
              <a:defRPr/>
            </a:pPr>
            <a:r>
              <a:rPr lang="en-GB" sz="2800" b="1" dirty="0">
                <a:solidFill>
                  <a:srgbClr val="1B1EA5"/>
                </a:solidFill>
                <a:latin typeface="+mn-lt"/>
                <a:ea typeface="+mn-ea"/>
                <a:cs typeface="+mn-cs"/>
              </a:rPr>
              <a:t>Collaborate to create mechanisms to track and report on compliance (CHORUS / Institution</a:t>
            </a:r>
            <a:r>
              <a:rPr lang="en-GB" sz="2800" b="1" dirty="0">
                <a:solidFill>
                  <a:srgbClr val="1B1EA5"/>
                </a:solidFill>
                <a:latin typeface="+mn-lt"/>
                <a:ea typeface="+mn-ea"/>
                <a:cs typeface="+mn-cs"/>
              </a:rPr>
              <a:t>)</a:t>
            </a:r>
            <a:endParaRPr lang="en-GB" sz="2800" b="1" dirty="0">
              <a:solidFill>
                <a:srgbClr val="1B1EA5"/>
              </a:solidFill>
              <a:latin typeface="+mn-lt"/>
              <a:ea typeface="+mn-ea"/>
              <a:cs typeface="+mn-cs"/>
            </a:endParaRPr>
          </a:p>
        </p:txBody>
      </p:sp>
      <p:sp>
        <p:nvSpPr>
          <p:cNvPr id="8" name="Title 3"/>
          <p:cNvSpPr txBox="1">
            <a:spLocks/>
          </p:cNvSpPr>
          <p:nvPr/>
        </p:nvSpPr>
        <p:spPr>
          <a:xfrm>
            <a:off x="506413" y="265113"/>
            <a:ext cx="10161587" cy="717550"/>
          </a:xfrm>
          <a:prstGeom prst="rect">
            <a:avLst/>
          </a:prstGeom>
        </p:spPr>
        <p:txBody>
          <a:bodyPr anchor="ctr">
            <a:normAutofit lnSpcReduction="10000"/>
          </a:bodyPr>
          <a:lstStyle>
            <a:lvl1pPr algn="l" defTabSz="457200" rtl="0" eaLnBrk="1" latinLnBrk="0" hangingPunct="1">
              <a:spcBef>
                <a:spcPct val="0"/>
              </a:spcBef>
              <a:buNone/>
              <a:defRPr sz="4400" b="1" kern="1200">
                <a:solidFill>
                  <a:srgbClr val="6156A2"/>
                </a:solidFill>
                <a:latin typeface="+mj-lt"/>
                <a:ea typeface="+mj-ea"/>
                <a:cs typeface="+mj-cs"/>
              </a:defRPr>
            </a:lvl1pPr>
          </a:lstStyle>
          <a:p>
            <a:pPr algn="ctr">
              <a:defRPr/>
            </a:pPr>
            <a:r>
              <a:rPr lang="en-GB" dirty="0" smtClean="0">
                <a:solidFill>
                  <a:srgbClr val="FF3300"/>
                </a:solidFill>
              </a:rPr>
              <a:t>UF/CHORUS </a:t>
            </a:r>
            <a:r>
              <a:rPr lang="en-GB" dirty="0">
                <a:solidFill>
                  <a:srgbClr val="FF3300"/>
                </a:solidFill>
              </a:rPr>
              <a:t>Pilot </a:t>
            </a:r>
            <a:r>
              <a:rPr lang="en-GB" dirty="0" smtClean="0">
                <a:solidFill>
                  <a:srgbClr val="FF3300"/>
                </a:solidFill>
              </a:rPr>
              <a:t>Project Strategies</a:t>
            </a:r>
            <a:endParaRPr lang="en-US" dirty="0">
              <a:solidFill>
                <a:srgbClr val="FF3300"/>
              </a:solidFill>
            </a:endParaRPr>
          </a:p>
        </p:txBody>
      </p:sp>
      <p:sp>
        <p:nvSpPr>
          <p:cNvPr id="70659" name="Slide Number Placeholder 7"/>
          <p:cNvSpPr txBox="1">
            <a:spLocks/>
          </p:cNvSpPr>
          <p:nvPr/>
        </p:nvSpPr>
        <p:spPr bwMode="auto">
          <a:xfrm>
            <a:off x="10668000"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13</a:t>
            </a:r>
          </a:p>
        </p:txBody>
      </p:sp>
    </p:spTree>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06413" y="1222375"/>
            <a:ext cx="10833100" cy="3694113"/>
          </a:xfrm>
          <a:prstGeom prst="rect">
            <a:avLst/>
          </a:prstGeom>
          <a:noFill/>
          <a:ln>
            <a:noFill/>
          </a:ln>
        </p:spPr>
        <p:txBody>
          <a:bodyPr>
            <a:spAutoFit/>
          </a:bodyPr>
          <a:lstStyle/>
          <a:p>
            <a:pPr>
              <a:spcBef>
                <a:spcPts val="400"/>
              </a:spcBef>
              <a:defRPr/>
            </a:pPr>
            <a:r>
              <a:rPr lang="en-GB" sz="2800" b="1" dirty="0">
                <a:solidFill>
                  <a:srgbClr val="FF3300"/>
                </a:solidFill>
                <a:latin typeface="Calibri"/>
                <a:ea typeface="Geneva" charset="0"/>
                <a:cs typeface="+mn-cs"/>
              </a:rPr>
              <a:t>Engagement </a:t>
            </a:r>
            <a:endParaRPr lang="en-GB" sz="2800" b="1" dirty="0">
              <a:solidFill>
                <a:srgbClr val="FF3300"/>
              </a:solidFill>
              <a:latin typeface="Calibri"/>
              <a:ea typeface="Geneva" charset="0"/>
              <a:cs typeface="+mn-cs"/>
            </a:endParaRPr>
          </a:p>
          <a:p>
            <a:pPr marL="685800" lvl="1" indent="-342900">
              <a:spcAft>
                <a:spcPts val="600"/>
              </a:spcAft>
              <a:buFont typeface="Arial"/>
              <a:buChar char="•"/>
              <a:defRPr/>
            </a:pPr>
            <a:r>
              <a:rPr lang="en-GB" sz="2800" b="1" dirty="0">
                <a:solidFill>
                  <a:srgbClr val="1B1EA5"/>
                </a:solidFill>
                <a:latin typeface="+mn-lt"/>
                <a:ea typeface="+mn-ea"/>
                <a:cs typeface="+mn-cs"/>
              </a:rPr>
              <a:t>Generate interest and involvement of other stakeholders in the project (e.g., funders, other institutions and CHORUS publishers, preservation services)</a:t>
            </a:r>
          </a:p>
          <a:p>
            <a:pPr marL="685800" lvl="1" indent="-342900">
              <a:spcAft>
                <a:spcPts val="600"/>
              </a:spcAft>
              <a:buFont typeface="Arial"/>
              <a:buChar char="•"/>
              <a:defRPr/>
            </a:pPr>
            <a:r>
              <a:rPr lang="en-GB" sz="2800" b="1" dirty="0">
                <a:solidFill>
                  <a:srgbClr val="1B1EA5"/>
                </a:solidFill>
                <a:latin typeface="+mn-lt"/>
                <a:ea typeface="+mn-ea"/>
                <a:cs typeface="+mn-cs"/>
              </a:rPr>
              <a:t>Recommendations to minimize duplication of effort and burdens on researchers</a:t>
            </a:r>
          </a:p>
          <a:p>
            <a:pPr marL="685800" lvl="1" indent="-342900">
              <a:spcAft>
                <a:spcPts val="600"/>
              </a:spcAft>
              <a:buFont typeface="Arial"/>
              <a:buChar char="•"/>
              <a:defRPr/>
            </a:pPr>
            <a:r>
              <a:rPr lang="en-GB" sz="2800" b="1" dirty="0">
                <a:solidFill>
                  <a:srgbClr val="1B1EA5"/>
                </a:solidFill>
                <a:latin typeface="+mn-lt"/>
                <a:ea typeface="+mn-ea"/>
                <a:cs typeface="+mn-cs"/>
              </a:rPr>
              <a:t>Explore related metadata, identifier and compliance initiatives and map future interactions </a:t>
            </a:r>
          </a:p>
        </p:txBody>
      </p:sp>
      <p:sp>
        <p:nvSpPr>
          <p:cNvPr id="8" name="Title 3"/>
          <p:cNvSpPr txBox="1">
            <a:spLocks/>
          </p:cNvSpPr>
          <p:nvPr/>
        </p:nvSpPr>
        <p:spPr>
          <a:xfrm>
            <a:off x="506413" y="265113"/>
            <a:ext cx="10161587" cy="717550"/>
          </a:xfrm>
          <a:prstGeom prst="rect">
            <a:avLst/>
          </a:prstGeom>
        </p:spPr>
        <p:txBody>
          <a:bodyPr anchor="ctr">
            <a:normAutofit lnSpcReduction="10000"/>
          </a:bodyPr>
          <a:lstStyle>
            <a:lvl1pPr algn="l" defTabSz="457200" rtl="0" eaLnBrk="1" latinLnBrk="0" hangingPunct="1">
              <a:spcBef>
                <a:spcPct val="0"/>
              </a:spcBef>
              <a:buNone/>
              <a:defRPr sz="4400" b="1" kern="1200">
                <a:solidFill>
                  <a:srgbClr val="6156A2"/>
                </a:solidFill>
                <a:latin typeface="+mj-lt"/>
                <a:ea typeface="+mj-ea"/>
                <a:cs typeface="+mj-cs"/>
              </a:defRPr>
            </a:lvl1pPr>
          </a:lstStyle>
          <a:p>
            <a:pPr algn="ctr">
              <a:defRPr/>
            </a:pPr>
            <a:r>
              <a:rPr lang="en-GB" dirty="0" smtClean="0">
                <a:solidFill>
                  <a:srgbClr val="FF3300"/>
                </a:solidFill>
              </a:rPr>
              <a:t>UF/CHORUS </a:t>
            </a:r>
            <a:r>
              <a:rPr lang="en-GB" dirty="0">
                <a:solidFill>
                  <a:srgbClr val="FF3300"/>
                </a:solidFill>
              </a:rPr>
              <a:t>Pilot </a:t>
            </a:r>
            <a:r>
              <a:rPr lang="en-GB" dirty="0" smtClean="0">
                <a:solidFill>
                  <a:srgbClr val="FF3300"/>
                </a:solidFill>
              </a:rPr>
              <a:t>Project Strategies</a:t>
            </a:r>
            <a:endParaRPr lang="en-US" dirty="0">
              <a:solidFill>
                <a:srgbClr val="FF3300"/>
              </a:solidFill>
            </a:endParaRPr>
          </a:p>
        </p:txBody>
      </p:sp>
      <p:sp>
        <p:nvSpPr>
          <p:cNvPr id="72707" name="Slide Number Placeholder 7"/>
          <p:cNvSpPr txBox="1">
            <a:spLocks/>
          </p:cNvSpPr>
          <p:nvPr/>
        </p:nvSpPr>
        <p:spPr bwMode="auto">
          <a:xfrm>
            <a:off x="10768013"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14</a:t>
            </a:r>
          </a:p>
        </p:txBody>
      </p:sp>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643063" y="2000250"/>
            <a:ext cx="7950200" cy="3032125"/>
          </a:xfrm>
          <a:prstGeom prst="rect">
            <a:avLst/>
          </a:prstGeom>
          <a:noFill/>
        </p:spPr>
        <p:txBody>
          <a:bodyPr>
            <a:spAutoFit/>
          </a:bodyPr>
          <a:lstStyle/>
          <a:p>
            <a:pPr>
              <a:spcAft>
                <a:spcPts val="1200"/>
              </a:spcAft>
              <a:defRPr/>
            </a:pPr>
            <a:r>
              <a:rPr lang="en-US" sz="2800" b="1" dirty="0">
                <a:solidFill>
                  <a:srgbClr val="1B1EA5"/>
                </a:solidFill>
                <a:latin typeface="+mn-lt"/>
                <a:ea typeface="+mn-ea"/>
                <a:cs typeface="+mn-cs"/>
              </a:rPr>
              <a:t>The Smathers Libraries are engaged in two projects that demonstrate collaboration between academic libraries and publishers for interoperability between information systems that </a:t>
            </a:r>
            <a:r>
              <a:rPr lang="en-US" sz="2800" b="1" dirty="0" smtClean="0">
                <a:solidFill>
                  <a:srgbClr val="1B1EA5"/>
                </a:solidFill>
                <a:latin typeface="+mn-lt"/>
                <a:ea typeface="+mn-ea"/>
                <a:cs typeface="+mn-cs"/>
              </a:rPr>
              <a:t>benefit </a:t>
            </a:r>
            <a:r>
              <a:rPr lang="en-US" sz="2800" b="1" dirty="0">
                <a:solidFill>
                  <a:srgbClr val="1B1EA5"/>
                </a:solidFill>
                <a:latin typeface="+mn-lt"/>
                <a:ea typeface="+mn-ea"/>
                <a:cs typeface="+mn-cs"/>
              </a:rPr>
              <a:t>both. </a:t>
            </a:r>
          </a:p>
          <a:p>
            <a:pPr marL="1485900" lvl="2" indent="-571500">
              <a:spcAft>
                <a:spcPts val="600"/>
              </a:spcAft>
              <a:buFont typeface="Arial" charset="0"/>
              <a:buChar char="•"/>
              <a:defRPr/>
            </a:pPr>
            <a:r>
              <a:rPr lang="en-GB" sz="3200" b="1" dirty="0">
                <a:solidFill>
                  <a:srgbClr val="FF3300"/>
                </a:solidFill>
                <a:latin typeface="+mn-lt"/>
                <a:ea typeface="+mn-ea"/>
                <a:cs typeface="+mn-cs"/>
              </a:rPr>
              <a:t>Elsevier</a:t>
            </a:r>
            <a:r>
              <a:rPr lang="en-GB" sz="3200" b="1" dirty="0">
                <a:solidFill>
                  <a:srgbClr val="1B1EA5"/>
                </a:solidFill>
                <a:latin typeface="+mn-lt"/>
                <a:ea typeface="+mn-ea"/>
                <a:cs typeface="+mn-cs"/>
              </a:rPr>
              <a:t> Pilot Project </a:t>
            </a:r>
          </a:p>
          <a:p>
            <a:pPr marL="1485900" lvl="2" indent="-571500">
              <a:spcAft>
                <a:spcPts val="600"/>
              </a:spcAft>
              <a:buFont typeface="Arial" charset="0"/>
              <a:buChar char="•"/>
              <a:defRPr/>
            </a:pPr>
            <a:r>
              <a:rPr lang="en-GB" sz="3200" b="1" dirty="0">
                <a:solidFill>
                  <a:srgbClr val="FF3300"/>
                </a:solidFill>
                <a:latin typeface="+mn-lt"/>
                <a:ea typeface="+mn-ea"/>
                <a:cs typeface="+mn-cs"/>
              </a:rPr>
              <a:t>CHORUS</a:t>
            </a:r>
            <a:r>
              <a:rPr lang="en-GB" sz="3200" b="1" dirty="0">
                <a:solidFill>
                  <a:srgbClr val="1B1EA5"/>
                </a:solidFill>
                <a:latin typeface="+mn-lt"/>
                <a:ea typeface="+mn-ea"/>
                <a:cs typeface="+mn-cs"/>
              </a:rPr>
              <a:t> Pilot Project</a:t>
            </a:r>
            <a:endParaRPr lang="en-US" sz="3200" b="1" dirty="0">
              <a:solidFill>
                <a:srgbClr val="1B1EA5"/>
              </a:solidFill>
              <a:latin typeface="+mn-lt"/>
              <a:ea typeface="+mn-ea"/>
              <a:cs typeface="+mn-cs"/>
            </a:endParaRPr>
          </a:p>
        </p:txBody>
      </p:sp>
      <p:pic>
        <p:nvPicPr>
          <p:cNvPr id="4301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9275" y="385763"/>
            <a:ext cx="26765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4"/>
          <p:cNvSpPr txBox="1">
            <a:spLocks noChangeArrowheads="1"/>
          </p:cNvSpPr>
          <p:nvPr/>
        </p:nvSpPr>
        <p:spPr bwMode="auto">
          <a:xfrm>
            <a:off x="10860088" y="624522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40F2ADED-1479-4366-9C94-80D88593A953}" type="slidenum">
              <a:rPr lang="en-US" altLang="en-US" b="1">
                <a:solidFill>
                  <a:srgbClr val="1B1EA5"/>
                </a:solidFill>
              </a:rPr>
              <a:pPr/>
              <a:t>2</a:t>
            </a:fld>
            <a:endParaRPr lang="en-US" altLang="en-US" b="1">
              <a:solidFill>
                <a:srgbClr val="1B1EA5"/>
              </a:solidFill>
            </a:endParaRPr>
          </a:p>
        </p:txBody>
      </p:sp>
    </p:spTree>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a:graphicFrameLocks noGrp="1"/>
          </p:cNvGraphicFramePr>
          <p:nvPr>
            <p:extLst>
              <p:ext uri="{D42A27DB-BD31-4B8C-83A1-F6EECF244321}">
                <p14:modId xmlns:p14="http://schemas.microsoft.com/office/powerpoint/2010/main" val="2604958301"/>
              </p:ext>
            </p:extLst>
          </p:nvPr>
        </p:nvGraphicFramePr>
        <p:xfrm>
          <a:off x="2163664" y="1120653"/>
          <a:ext cx="8069799" cy="5327272"/>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ctrTitle"/>
          </p:nvPr>
        </p:nvSpPr>
        <p:spPr>
          <a:xfrm>
            <a:off x="0" y="176213"/>
            <a:ext cx="12192000" cy="939800"/>
          </a:xfrm>
        </p:spPr>
        <p:txBody>
          <a:bodyPr rtlCol="0">
            <a:noAutofit/>
          </a:bodyPr>
          <a:lstStyle/>
          <a:p>
            <a:pPr fontAlgn="auto">
              <a:spcAft>
                <a:spcPts val="0"/>
              </a:spcAft>
              <a:defRPr/>
            </a:pPr>
            <a:r>
              <a:rPr lang="en-GB" sz="3200" b="1" dirty="0" smtClean="0">
                <a:solidFill>
                  <a:srgbClr val="FF3300"/>
                </a:solidFill>
                <a:latin typeface="+mn-lt"/>
              </a:rPr>
              <a:t>Why </a:t>
            </a:r>
            <a:r>
              <a:rPr lang="en-US" sz="3200" b="1" dirty="0" smtClean="0">
                <a:solidFill>
                  <a:srgbClr val="FF3300"/>
                </a:solidFill>
                <a:latin typeface="+mn-lt"/>
              </a:rPr>
              <a:t>Elsevier? Why </a:t>
            </a:r>
            <a:r>
              <a:rPr lang="en-GB" sz="3200" b="1" dirty="0" smtClean="0">
                <a:solidFill>
                  <a:srgbClr val="FF3300"/>
                </a:solidFill>
                <a:latin typeface="+mn-lt"/>
              </a:rPr>
              <a:t>CHORUS?</a:t>
            </a:r>
            <a:r>
              <a:rPr lang="en-GB" sz="3200" b="1" dirty="0" smtClean="0">
                <a:solidFill>
                  <a:srgbClr val="FF3300"/>
                </a:solidFill>
              </a:rPr>
              <a:t/>
            </a:r>
            <a:br>
              <a:rPr lang="en-GB" sz="3200" b="1" dirty="0" smtClean="0">
                <a:solidFill>
                  <a:srgbClr val="FF3300"/>
                </a:solidFill>
              </a:rPr>
            </a:br>
            <a:endParaRPr lang="en-US" sz="3200" b="1" dirty="0">
              <a:solidFill>
                <a:srgbClr val="FF3300"/>
              </a:solidFill>
            </a:endParaRPr>
          </a:p>
        </p:txBody>
      </p:sp>
      <p:sp>
        <p:nvSpPr>
          <p:cNvPr id="17" name="TextBox 16"/>
          <p:cNvSpPr txBox="1"/>
          <p:nvPr/>
        </p:nvSpPr>
        <p:spPr>
          <a:xfrm>
            <a:off x="9401175" y="6450013"/>
            <a:ext cx="1824038"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prstClr val="black"/>
                </a:solidFill>
                <a:latin typeface="Calibri" panose="020F0502020204030204"/>
                <a:ea typeface="+mn-ea"/>
                <a:cs typeface="+mn-cs"/>
              </a:rPr>
              <a:t>Source: </a:t>
            </a:r>
            <a:r>
              <a:rPr lang="en-US" sz="1200" b="1" dirty="0" err="1">
                <a:solidFill>
                  <a:prstClr val="black"/>
                </a:solidFill>
                <a:latin typeface="Calibri" panose="020F0502020204030204"/>
                <a:ea typeface="+mn-ea"/>
                <a:cs typeface="+mn-cs"/>
              </a:rPr>
              <a:t>SciVal</a:t>
            </a:r>
            <a:r>
              <a:rPr lang="en-US" sz="1200" b="1" dirty="0">
                <a:solidFill>
                  <a:prstClr val="black"/>
                </a:solidFill>
                <a:latin typeface="Calibri" panose="020F0502020204030204"/>
                <a:ea typeface="+mn-ea"/>
                <a:cs typeface="+mn-cs"/>
              </a:rPr>
              <a:t> and Scopus</a:t>
            </a:r>
            <a:endParaRPr lang="en-US" sz="1200" b="1" dirty="0">
              <a:solidFill>
                <a:prstClr val="black"/>
              </a:solidFill>
              <a:latin typeface="Calibri" panose="020F0502020204030204"/>
              <a:ea typeface="+mn-ea"/>
              <a:cs typeface="+mn-cs"/>
            </a:endParaRPr>
          </a:p>
        </p:txBody>
      </p:sp>
      <p:sp>
        <p:nvSpPr>
          <p:cNvPr id="23" name="TextBox 22"/>
          <p:cNvSpPr txBox="1"/>
          <p:nvPr/>
        </p:nvSpPr>
        <p:spPr>
          <a:xfrm>
            <a:off x="1600200" y="579438"/>
            <a:ext cx="8991600" cy="523875"/>
          </a:xfrm>
          <a:prstGeom prst="rect">
            <a:avLst/>
          </a:prstGeom>
          <a:noFill/>
        </p:spPr>
        <p:txBody>
          <a:bodyPr>
            <a:spAutoFit/>
          </a:bodyPr>
          <a:lstStyle/>
          <a:p>
            <a:pPr algn="ctr" eaLnBrk="1" fontAlgn="auto" hangingPunct="1">
              <a:spcBef>
                <a:spcPts val="0"/>
              </a:spcBef>
              <a:spcAft>
                <a:spcPts val="0"/>
              </a:spcAft>
              <a:defRPr/>
            </a:pPr>
            <a:r>
              <a:rPr lang="en-US" sz="2800" b="1" dirty="0">
                <a:solidFill>
                  <a:prstClr val="black"/>
                </a:solidFill>
                <a:latin typeface="Calibri" panose="020F0502020204030204"/>
                <a:ea typeface="+mn-ea"/>
                <a:cs typeface="+mn-cs"/>
              </a:rPr>
              <a:t>University of Florida Articles by Publisher 2014  </a:t>
            </a:r>
            <a:endParaRPr lang="en-US" sz="2800" b="1" dirty="0">
              <a:solidFill>
                <a:prstClr val="black"/>
              </a:solidFill>
              <a:latin typeface="Calibri" panose="020F0502020204030204"/>
              <a:ea typeface="+mn-ea"/>
              <a:cs typeface="+mn-cs"/>
            </a:endParaRPr>
          </a:p>
        </p:txBody>
      </p:sp>
      <p:sp>
        <p:nvSpPr>
          <p:cNvPr id="45061" name="Rectangle 23"/>
          <p:cNvSpPr>
            <a:spLocks noChangeArrowheads="1"/>
          </p:cNvSpPr>
          <p:nvPr/>
        </p:nvSpPr>
        <p:spPr bwMode="auto">
          <a:xfrm>
            <a:off x="8123238" y="1666875"/>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2" name="Rectangle 24"/>
          <p:cNvSpPr>
            <a:spLocks noChangeArrowheads="1"/>
          </p:cNvSpPr>
          <p:nvPr/>
        </p:nvSpPr>
        <p:spPr bwMode="auto">
          <a:xfrm>
            <a:off x="5810250" y="35798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3" name="Rectangle 25"/>
          <p:cNvSpPr>
            <a:spLocks noChangeArrowheads="1"/>
          </p:cNvSpPr>
          <p:nvPr/>
        </p:nvSpPr>
        <p:spPr bwMode="auto">
          <a:xfrm>
            <a:off x="7580313" y="3589338"/>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4" name="Rectangle 26"/>
          <p:cNvSpPr>
            <a:spLocks noChangeArrowheads="1"/>
          </p:cNvSpPr>
          <p:nvPr/>
        </p:nvSpPr>
        <p:spPr bwMode="auto">
          <a:xfrm>
            <a:off x="8999538" y="44307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5" name="Rectangle 27"/>
          <p:cNvSpPr>
            <a:spLocks noChangeArrowheads="1"/>
          </p:cNvSpPr>
          <p:nvPr/>
        </p:nvSpPr>
        <p:spPr bwMode="auto">
          <a:xfrm>
            <a:off x="6818313" y="4800600"/>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6" name="Rectangle 28"/>
          <p:cNvSpPr>
            <a:spLocks noChangeArrowheads="1"/>
          </p:cNvSpPr>
          <p:nvPr/>
        </p:nvSpPr>
        <p:spPr bwMode="auto">
          <a:xfrm>
            <a:off x="5078413" y="47228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45067" name="Rectangle 29"/>
          <p:cNvSpPr>
            <a:spLocks noChangeArrowheads="1"/>
          </p:cNvSpPr>
          <p:nvPr/>
        </p:nvSpPr>
        <p:spPr bwMode="auto">
          <a:xfrm>
            <a:off x="7805738" y="4430713"/>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grpSp>
        <p:nvGrpSpPr>
          <p:cNvPr id="45068" name="Group 18"/>
          <p:cNvGrpSpPr>
            <a:grpSpLocks/>
          </p:cNvGrpSpPr>
          <p:nvPr/>
        </p:nvGrpSpPr>
        <p:grpSpPr bwMode="auto">
          <a:xfrm>
            <a:off x="3076575" y="1333500"/>
            <a:ext cx="3057525" cy="517525"/>
            <a:chOff x="5146620" y="5556575"/>
            <a:chExt cx="3057873" cy="517510"/>
          </a:xfrm>
        </p:grpSpPr>
        <p:grpSp>
          <p:nvGrpSpPr>
            <p:cNvPr id="45072" name="Group 19"/>
            <p:cNvGrpSpPr>
              <a:grpSpLocks/>
            </p:cNvGrpSpPr>
            <p:nvPr/>
          </p:nvGrpSpPr>
          <p:grpSpPr bwMode="auto">
            <a:xfrm>
              <a:off x="5152294" y="5556575"/>
              <a:ext cx="3052199" cy="487887"/>
              <a:chOff x="5238880" y="5628725"/>
              <a:chExt cx="3052199" cy="487887"/>
            </a:xfrm>
          </p:grpSpPr>
          <p:sp>
            <p:nvSpPr>
              <p:cNvPr id="45074" name="Rectangle 35"/>
              <p:cNvSpPr>
                <a:spLocks noChangeArrowheads="1"/>
              </p:cNvSpPr>
              <p:nvPr/>
            </p:nvSpPr>
            <p:spPr bwMode="auto">
              <a:xfrm>
                <a:off x="5238880" y="5628725"/>
                <a:ext cx="380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BF9000"/>
                    </a:solidFill>
                    <a:latin typeface="Zapf Dingbats"/>
                    <a:ea typeface="Zapf Dingbats"/>
                    <a:cs typeface="Zapf Dingbats"/>
                  </a:rPr>
                  <a:t>✔</a:t>
                </a:r>
                <a:endParaRPr lang="en-US" altLang="en-US" b="1">
                  <a:solidFill>
                    <a:srgbClr val="BF90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37" name="TextBox 36"/>
              <p:cNvSpPr txBox="1"/>
              <p:nvPr/>
            </p:nvSpPr>
            <p:spPr>
              <a:xfrm>
                <a:off x="5380861" y="5716035"/>
                <a:ext cx="2910218" cy="400039"/>
              </a:xfrm>
              <a:prstGeom prst="rect">
                <a:avLst/>
              </a:prstGeom>
              <a:noFill/>
            </p:spPr>
            <p:txBody>
              <a:bodyPr wrap="none">
                <a:spAutoFit/>
              </a:bodyPr>
              <a:lstStyle/>
              <a:p>
                <a:pPr marL="119063" eaLnBrk="1" fontAlgn="auto" hangingPunct="1">
                  <a:spcBef>
                    <a:spcPts val="0"/>
                  </a:spcBef>
                  <a:spcAft>
                    <a:spcPts val="0"/>
                  </a:spcAft>
                  <a:defRPr/>
                </a:pPr>
                <a:r>
                  <a:rPr lang="en-US" sz="1000" b="1" dirty="0">
                    <a:solidFill>
                      <a:prstClr val="black"/>
                    </a:solidFill>
                    <a:latin typeface="Calibri" panose="020F0502020204030204"/>
                    <a:ea typeface="+mn-ea"/>
                    <a:cs typeface="+mn-cs"/>
                  </a:rPr>
                  <a:t>Pilot participant and </a:t>
                </a:r>
                <a:r>
                  <a:rPr lang="en-US" sz="1000" b="1" dirty="0">
                    <a:solidFill>
                      <a:prstClr val="black"/>
                    </a:solidFill>
                    <a:latin typeface="Calibri" panose="020F0502020204030204"/>
                    <a:ea typeface="+mn-ea"/>
                    <a:cs typeface="+mn-cs"/>
                  </a:rPr>
                  <a:t>CHORUS member publisher </a:t>
                </a:r>
                <a:endParaRPr lang="en-US" sz="1000" b="1" dirty="0">
                  <a:solidFill>
                    <a:prstClr val="black"/>
                  </a:solidFill>
                  <a:latin typeface="Calibri" panose="020F0502020204030204"/>
                  <a:ea typeface="+mn-ea"/>
                  <a:cs typeface="+mn-cs"/>
                </a:endParaRPr>
              </a:p>
              <a:p>
                <a:pPr marL="119063" eaLnBrk="1" fontAlgn="auto" hangingPunct="1">
                  <a:spcBef>
                    <a:spcPts val="0"/>
                  </a:spcBef>
                  <a:spcAft>
                    <a:spcPts val="0"/>
                  </a:spcAft>
                  <a:defRPr/>
                </a:pPr>
                <a:r>
                  <a:rPr lang="en-US" sz="1000" b="1" dirty="0">
                    <a:solidFill>
                      <a:prstClr val="black"/>
                    </a:solidFill>
                    <a:latin typeface="Calibri" panose="020F0502020204030204"/>
                    <a:ea typeface="+mn-ea"/>
                    <a:cs typeface="+mn-cs"/>
                  </a:rPr>
                  <a:t>CHORUS member publisher (as of January 2016</a:t>
                </a:r>
                <a:r>
                  <a:rPr lang="en-US" sz="1000" b="1" dirty="0">
                    <a:solidFill>
                      <a:prstClr val="black"/>
                    </a:solidFill>
                    <a:latin typeface="Calibri" panose="020F0502020204030204"/>
                    <a:ea typeface="+mn-ea"/>
                    <a:cs typeface="+mn-cs"/>
                  </a:rPr>
                  <a:t>)</a:t>
                </a:r>
                <a:endParaRPr lang="en-US" sz="1000" b="1" dirty="0">
                  <a:solidFill>
                    <a:prstClr val="black"/>
                  </a:solidFill>
                  <a:latin typeface="Calibri" panose="020F0502020204030204"/>
                  <a:ea typeface="+mn-ea"/>
                  <a:cs typeface="+mn-cs"/>
                </a:endParaRPr>
              </a:p>
            </p:txBody>
          </p:sp>
        </p:grpSp>
        <p:sp>
          <p:nvSpPr>
            <p:cNvPr id="45073" name="Rectangle 34"/>
            <p:cNvSpPr>
              <a:spLocks noChangeArrowheads="1"/>
            </p:cNvSpPr>
            <p:nvPr/>
          </p:nvSpPr>
          <p:spPr bwMode="auto">
            <a:xfrm>
              <a:off x="5146620" y="5704753"/>
              <a:ext cx="3802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grpSp>
      <p:sp>
        <p:nvSpPr>
          <p:cNvPr id="45069" name="Rectangle 20"/>
          <p:cNvSpPr>
            <a:spLocks noChangeArrowheads="1"/>
          </p:cNvSpPr>
          <p:nvPr/>
        </p:nvSpPr>
        <p:spPr bwMode="auto">
          <a:xfrm>
            <a:off x="6035675" y="4938713"/>
            <a:ext cx="647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r>
              <a:rPr lang="en-US" altLang="en-US" b="1">
                <a:solidFill>
                  <a:srgbClr val="FF6600"/>
                </a:solidFill>
                <a:latin typeface="Zapf Dingbats"/>
                <a:ea typeface="Zapf Dingbats"/>
                <a:cs typeface="Zapf Dingbats"/>
              </a:rPr>
              <a:t>✔</a:t>
            </a:r>
            <a:endParaRPr lang="en-US" altLang="en-US" b="1">
              <a:solidFill>
                <a:srgbClr val="FF6600"/>
              </a:solidFill>
              <a:latin typeface="Cambria" panose="02040503050406030204" pitchFamily="18" charset="0"/>
              <a:ea typeface="MS Mincho" panose="02020609040205080304" pitchFamily="49" charset="-128"/>
              <a:cs typeface="Times New Roman" panose="02020603050405020304" pitchFamily="18" charset="0"/>
            </a:endParaRPr>
          </a:p>
        </p:txBody>
      </p:sp>
      <p:sp>
        <p:nvSpPr>
          <p:cNvPr id="32" name="TextBox 31"/>
          <p:cNvSpPr txBox="1"/>
          <p:nvPr/>
        </p:nvSpPr>
        <p:spPr>
          <a:xfrm>
            <a:off x="490538" y="6434138"/>
            <a:ext cx="4911725" cy="276225"/>
          </a:xfrm>
          <a:prstGeom prst="rect">
            <a:avLst/>
          </a:prstGeom>
          <a:noFill/>
        </p:spPr>
        <p:txBody>
          <a:bodyPr wrap="none">
            <a:spAutoFit/>
          </a:bodyPr>
          <a:lstStyle/>
          <a:p>
            <a:pPr eaLnBrk="1" fontAlgn="auto" hangingPunct="1">
              <a:spcBef>
                <a:spcPts val="0"/>
              </a:spcBef>
              <a:spcAft>
                <a:spcPts val="0"/>
              </a:spcAft>
              <a:defRPr/>
            </a:pPr>
            <a:r>
              <a:rPr lang="en-US" sz="1200" b="1" dirty="0">
                <a:solidFill>
                  <a:srgbClr val="1B1EA5"/>
                </a:solidFill>
                <a:latin typeface="Calibri" panose="020F0502020204030204"/>
                <a:ea typeface="+mn-ea"/>
                <a:cs typeface="+mn-cs"/>
              </a:rPr>
              <a:t>Bubble size represents number of UF-authored articles published in 2014  </a:t>
            </a:r>
            <a:endParaRPr lang="en-US" sz="1200" b="1" dirty="0">
              <a:solidFill>
                <a:srgbClr val="1B1EA5"/>
              </a:solidFill>
              <a:latin typeface="Calibri" panose="020F0502020204030204"/>
              <a:ea typeface="+mn-ea"/>
              <a:cs typeface="+mn-cs"/>
            </a:endParaRPr>
          </a:p>
        </p:txBody>
      </p:sp>
      <p:sp>
        <p:nvSpPr>
          <p:cNvPr id="33" name="TextBox 32"/>
          <p:cNvSpPr txBox="1"/>
          <p:nvPr/>
        </p:nvSpPr>
        <p:spPr>
          <a:xfrm>
            <a:off x="11374438" y="6202363"/>
            <a:ext cx="301625" cy="369887"/>
          </a:xfrm>
          <a:prstGeom prst="rect">
            <a:avLst/>
          </a:prstGeom>
          <a:noFill/>
        </p:spPr>
        <p:txBody>
          <a:bodyPr wrap="none">
            <a:spAutoFit/>
          </a:bodyPr>
          <a:lstStyle/>
          <a:p>
            <a:pPr eaLnBrk="1" fontAlgn="auto" hangingPunct="1">
              <a:spcBef>
                <a:spcPts val="0"/>
              </a:spcBef>
              <a:spcAft>
                <a:spcPts val="0"/>
              </a:spcAft>
              <a:defRPr/>
            </a:pPr>
            <a:r>
              <a:rPr lang="en-US" b="1" kern="0" dirty="0">
                <a:solidFill>
                  <a:srgbClr val="1B1EA5"/>
                </a:solidFill>
                <a:latin typeface="Calibri" charset="0"/>
                <a:ea typeface="Geneva" charset="0"/>
                <a:cs typeface="+mn-cs"/>
              </a:rPr>
              <a:t>3</a:t>
            </a:r>
          </a:p>
        </p:txBody>
      </p:sp>
    </p:spTree>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3338"/>
            <a:ext cx="12192000" cy="939800"/>
          </a:xfrm>
        </p:spPr>
        <p:txBody>
          <a:bodyPr rtlCol="0">
            <a:normAutofit/>
          </a:bodyPr>
          <a:lstStyle/>
          <a:p>
            <a:pPr fontAlgn="auto">
              <a:spcAft>
                <a:spcPts val="0"/>
              </a:spcAft>
              <a:defRPr/>
            </a:pPr>
            <a:r>
              <a:rPr lang="en-GB" sz="2800" b="1" dirty="0" smtClean="0">
                <a:solidFill>
                  <a:srgbClr val="FF3300"/>
                </a:solidFill>
                <a:latin typeface="+mn-lt"/>
              </a:rPr>
              <a:t>Why </a:t>
            </a:r>
            <a:r>
              <a:rPr lang="en-US" sz="2800" b="1" dirty="0" smtClean="0">
                <a:solidFill>
                  <a:srgbClr val="FF3300"/>
                </a:solidFill>
                <a:latin typeface="+mn-lt"/>
              </a:rPr>
              <a:t>the University of Florida</a:t>
            </a:r>
            <a:r>
              <a:rPr lang="en-GB" sz="2800" b="1" dirty="0" smtClean="0">
                <a:solidFill>
                  <a:srgbClr val="FF3300"/>
                </a:solidFill>
                <a:latin typeface="+mn-lt"/>
              </a:rPr>
              <a:t>?</a:t>
            </a:r>
            <a:br>
              <a:rPr lang="en-GB" sz="2800" b="1" dirty="0" smtClean="0">
                <a:solidFill>
                  <a:srgbClr val="FF3300"/>
                </a:solidFill>
                <a:latin typeface="+mn-lt"/>
              </a:rPr>
            </a:br>
            <a:endParaRPr lang="en-US" sz="2800" b="1" dirty="0">
              <a:solidFill>
                <a:srgbClr val="FF3300"/>
              </a:solidFill>
              <a:latin typeface="+mn-lt"/>
            </a:endParaRPr>
          </a:p>
        </p:txBody>
      </p:sp>
      <p:sp>
        <p:nvSpPr>
          <p:cNvPr id="23" name="TextBox 22"/>
          <p:cNvSpPr txBox="1"/>
          <p:nvPr/>
        </p:nvSpPr>
        <p:spPr>
          <a:xfrm>
            <a:off x="1738313" y="788988"/>
            <a:ext cx="8139112" cy="523875"/>
          </a:xfrm>
          <a:prstGeom prst="rect">
            <a:avLst/>
          </a:prstGeom>
          <a:noFill/>
        </p:spPr>
        <p:txBody>
          <a:bodyPr>
            <a:spAutoFit/>
          </a:bodyPr>
          <a:lstStyle/>
          <a:p>
            <a:pPr algn="ctr" eaLnBrk="1" fontAlgn="auto" hangingPunct="1">
              <a:spcBef>
                <a:spcPts val="0"/>
              </a:spcBef>
              <a:spcAft>
                <a:spcPts val="0"/>
              </a:spcAft>
              <a:defRPr/>
            </a:pPr>
            <a:r>
              <a:rPr lang="en-US" sz="2800" b="1" dirty="0">
                <a:solidFill>
                  <a:prstClr val="black"/>
                </a:solidFill>
                <a:latin typeface="Calibri" panose="020F0502020204030204"/>
                <a:ea typeface="+mn-ea"/>
                <a:cs typeface="+mn-cs"/>
              </a:rPr>
              <a:t>University of Florida Articles by Discipline 2014  </a:t>
            </a:r>
            <a:endParaRPr lang="en-US" sz="2800" b="1" dirty="0">
              <a:solidFill>
                <a:prstClr val="black"/>
              </a:solidFill>
              <a:latin typeface="Calibri" panose="020F0502020204030204"/>
              <a:ea typeface="+mn-ea"/>
              <a:cs typeface="+mn-cs"/>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25" y="1655763"/>
            <a:ext cx="8477250" cy="456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32"/>
          <p:cNvSpPr txBox="1"/>
          <p:nvPr/>
        </p:nvSpPr>
        <p:spPr>
          <a:xfrm>
            <a:off x="10860088" y="6245225"/>
            <a:ext cx="301625" cy="369888"/>
          </a:xfrm>
          <a:prstGeom prst="rect">
            <a:avLst/>
          </a:prstGeom>
          <a:noFill/>
        </p:spPr>
        <p:txBody>
          <a:bodyPr wrap="none">
            <a:spAutoFit/>
          </a:bodyPr>
          <a:lstStyle/>
          <a:p>
            <a:pPr eaLnBrk="1" fontAlgn="auto" hangingPunct="1">
              <a:spcBef>
                <a:spcPts val="0"/>
              </a:spcBef>
              <a:spcAft>
                <a:spcPts val="0"/>
              </a:spcAft>
              <a:defRPr/>
            </a:pPr>
            <a:r>
              <a:rPr lang="en-US" b="1" kern="0" dirty="0">
                <a:solidFill>
                  <a:srgbClr val="1B1EA5"/>
                </a:solidFill>
                <a:latin typeface="Calibri" charset="0"/>
                <a:ea typeface="Geneva" charset="0"/>
                <a:cs typeface="+mn-cs"/>
              </a:rPr>
              <a:t>4</a:t>
            </a:r>
          </a:p>
        </p:txBody>
      </p:sp>
    </p:spTree>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6563" y="698500"/>
            <a:ext cx="10367962" cy="5504592"/>
          </a:xfrm>
          <a:prstGeom prst="rect">
            <a:avLst/>
          </a:prstGeom>
          <a:noFill/>
          <a:ln>
            <a:noFill/>
          </a:ln>
        </p:spPr>
        <p:txBody>
          <a:bodyPr anchor="ctr"/>
          <a:lstStyle/>
          <a:p>
            <a:pPr algn="ctr" defTabSz="1206500">
              <a:spcAft>
                <a:spcPts val="600"/>
              </a:spcAft>
              <a:defRPr/>
            </a:pPr>
            <a:r>
              <a:rPr lang="en-US" sz="3400" b="1" dirty="0">
                <a:solidFill>
                  <a:srgbClr val="FF3300"/>
                </a:solidFill>
                <a:latin typeface="Calibri" charset="0"/>
                <a:ea typeface="Geneva" charset="0"/>
                <a:cs typeface="+mn-cs"/>
              </a:rPr>
              <a:t>UF/Elsevier Project - Phase I:  Implement the Elsevier API Infrastructure to Deliver Enhanced Repository Services</a:t>
            </a:r>
          </a:p>
          <a:p>
            <a:pPr marL="342900" indent="-342900">
              <a:spcBef>
                <a:spcPts val="600"/>
              </a:spcBef>
              <a:spcAft>
                <a:spcPts val="600"/>
              </a:spcAft>
              <a:buFont typeface="Arial" panose="020B0604020202020204" pitchFamily="34" charset="0"/>
              <a:buChar char="•"/>
              <a:defRPr/>
            </a:pPr>
            <a:r>
              <a:rPr lang="en-US" sz="2800" b="1" dirty="0">
                <a:solidFill>
                  <a:srgbClr val="1B1EA5"/>
                </a:solidFill>
              </a:rPr>
              <a:t>Provide all UFDC visitors access to full-text of the UF-authored Open Access </a:t>
            </a:r>
            <a:r>
              <a:rPr lang="en-US" sz="2800" b="1" dirty="0" smtClean="0">
                <a:solidFill>
                  <a:srgbClr val="1B1EA5"/>
                </a:solidFill>
              </a:rPr>
              <a:t>Elsevier articles.</a:t>
            </a:r>
            <a:endParaRPr lang="en-US" sz="2800" b="1" dirty="0" smtClean="0">
              <a:solidFill>
                <a:srgbClr val="1B1EA5"/>
              </a:solidFill>
              <a:latin typeface="+mn-lt"/>
              <a:ea typeface="+mn-ea"/>
              <a:cs typeface="+mn-cs"/>
            </a:endParaRPr>
          </a:p>
          <a:p>
            <a:pPr marL="342900" indent="-342900">
              <a:spcBef>
                <a:spcPts val="600"/>
              </a:spcBef>
              <a:spcAft>
                <a:spcPts val="600"/>
              </a:spcAft>
              <a:buFont typeface="Arial" panose="020B0604020202020204" pitchFamily="34" charset="0"/>
              <a:buChar char="•"/>
              <a:defRPr/>
            </a:pPr>
            <a:r>
              <a:rPr lang="en-US" sz="2800" b="1" dirty="0">
                <a:solidFill>
                  <a:srgbClr val="1B1EA5"/>
                </a:solidFill>
                <a:latin typeface="+mn-lt"/>
                <a:ea typeface="+mn-ea"/>
                <a:cs typeface="+mn-cs"/>
              </a:rPr>
              <a:t>I</a:t>
            </a:r>
            <a:r>
              <a:rPr lang="en-US" sz="2800" b="1" dirty="0" smtClean="0">
                <a:solidFill>
                  <a:srgbClr val="1B1EA5"/>
                </a:solidFill>
                <a:latin typeface="+mn-lt"/>
                <a:ea typeface="+mn-ea"/>
                <a:cs typeface="+mn-cs"/>
              </a:rPr>
              <a:t>ncrease </a:t>
            </a:r>
            <a:r>
              <a:rPr lang="en-US" sz="2800" b="1" dirty="0">
                <a:solidFill>
                  <a:srgbClr val="1B1EA5"/>
                </a:solidFill>
                <a:latin typeface="+mn-lt"/>
                <a:ea typeface="+mn-ea"/>
                <a:cs typeface="+mn-cs"/>
              </a:rPr>
              <a:t>comprehensiveness of coverage of Elsevier-published content by UF authors through the </a:t>
            </a:r>
            <a:r>
              <a:rPr lang="en-US" sz="2800" b="1" dirty="0">
                <a:solidFill>
                  <a:srgbClr val="FF3300"/>
                </a:solidFill>
                <a:latin typeface="+mn-lt"/>
                <a:ea typeface="+mn-ea"/>
                <a:cs typeface="+mn-cs"/>
              </a:rPr>
              <a:t>IR@UF</a:t>
            </a:r>
            <a:r>
              <a:rPr lang="en-US" sz="2800" b="1" dirty="0">
                <a:solidFill>
                  <a:srgbClr val="1B1EA5"/>
                </a:solidFill>
                <a:latin typeface="+mn-lt"/>
                <a:ea typeface="+mn-ea"/>
                <a:cs typeface="+mn-cs"/>
              </a:rPr>
              <a:t>. </a:t>
            </a:r>
          </a:p>
          <a:p>
            <a:pPr marL="342900" indent="-342900">
              <a:spcAft>
                <a:spcPts val="600"/>
              </a:spcAft>
              <a:buFont typeface="Arial" panose="020B0604020202020204" pitchFamily="34" charset="0"/>
              <a:buChar char="•"/>
              <a:defRPr/>
            </a:pPr>
            <a:r>
              <a:rPr lang="en-US" sz="2800" b="1" dirty="0" smtClean="0">
                <a:solidFill>
                  <a:srgbClr val="1B1EA5"/>
                </a:solidFill>
                <a:latin typeface="+mn-lt"/>
                <a:ea typeface="+mn-ea"/>
                <a:cs typeface="+mn-cs"/>
              </a:rPr>
              <a:t>Provide </a:t>
            </a:r>
            <a:r>
              <a:rPr lang="en-US" sz="2800" b="1" dirty="0">
                <a:solidFill>
                  <a:srgbClr val="1B1EA5"/>
                </a:solidFill>
                <a:latin typeface="+mn-lt"/>
                <a:ea typeface="+mn-ea"/>
                <a:cs typeface="+mn-cs"/>
              </a:rPr>
              <a:t>subscribers with access to the best available (published) version through the </a:t>
            </a:r>
            <a:r>
              <a:rPr lang="en-US" sz="2800" b="1" dirty="0">
                <a:solidFill>
                  <a:srgbClr val="FF3300"/>
                </a:solidFill>
                <a:latin typeface="+mn-lt"/>
                <a:ea typeface="+mn-ea"/>
                <a:cs typeface="+mn-cs"/>
              </a:rPr>
              <a:t>IR@UF</a:t>
            </a:r>
            <a:r>
              <a:rPr lang="en-US" sz="2800" b="1" dirty="0">
                <a:solidFill>
                  <a:srgbClr val="1B1EA5"/>
                </a:solidFill>
                <a:latin typeface="+mn-lt"/>
                <a:ea typeface="+mn-ea"/>
                <a:cs typeface="+mn-cs"/>
              </a:rPr>
              <a:t>.</a:t>
            </a:r>
          </a:p>
          <a:p>
            <a:pPr marL="342900" indent="-342900">
              <a:spcAft>
                <a:spcPts val="600"/>
              </a:spcAft>
              <a:buFont typeface="Arial" panose="020B0604020202020204" pitchFamily="34" charset="0"/>
              <a:buChar char="•"/>
              <a:defRPr/>
            </a:pPr>
            <a:r>
              <a:rPr lang="en-US" sz="2800" b="1" dirty="0" smtClean="0">
                <a:solidFill>
                  <a:srgbClr val="1B1EA5"/>
                </a:solidFill>
                <a:latin typeface="+mn-lt"/>
                <a:ea typeface="+mn-ea"/>
                <a:cs typeface="+mn-cs"/>
              </a:rPr>
              <a:t>Allow </a:t>
            </a:r>
            <a:r>
              <a:rPr lang="en-US" sz="2800" b="1" dirty="0">
                <a:solidFill>
                  <a:srgbClr val="1B1EA5"/>
                </a:solidFill>
                <a:latin typeface="+mn-lt"/>
                <a:ea typeface="+mn-ea"/>
                <a:cs typeface="+mn-cs"/>
              </a:rPr>
              <a:t>users to return to their IR search results when reading final articles from </a:t>
            </a:r>
            <a:r>
              <a:rPr lang="en-US" sz="2800" b="1" dirty="0">
                <a:solidFill>
                  <a:srgbClr val="FF3300"/>
                </a:solidFill>
                <a:latin typeface="+mn-lt"/>
                <a:ea typeface="+mn-ea"/>
                <a:cs typeface="+mn-cs"/>
              </a:rPr>
              <a:t>ScienceDirect</a:t>
            </a:r>
            <a:r>
              <a:rPr lang="en-US" sz="2800" b="1" dirty="0">
                <a:solidFill>
                  <a:srgbClr val="1B1EA5"/>
                </a:solidFill>
                <a:latin typeface="+mn-lt"/>
                <a:ea typeface="+mn-ea"/>
                <a:cs typeface="+mn-cs"/>
              </a:rPr>
              <a:t>.</a:t>
            </a:r>
          </a:p>
        </p:txBody>
      </p:sp>
      <p:sp>
        <p:nvSpPr>
          <p:cNvPr id="7" name="Slide Number Placeholder 7"/>
          <p:cNvSpPr txBox="1">
            <a:spLocks/>
          </p:cNvSpPr>
          <p:nvPr/>
        </p:nvSpPr>
        <p:spPr>
          <a:xfrm>
            <a:off x="11096625" y="6356350"/>
            <a:ext cx="485775" cy="365125"/>
          </a:xfrm>
          <a:prstGeom prst="rect">
            <a:avLst/>
          </a:prstGeom>
        </p:spPr>
        <p:txBody>
          <a:bodyPr anchor="ctr"/>
          <a:lstStyle>
            <a:defPPr>
              <a:defRPr lang="en-US"/>
            </a:defPPr>
            <a:lvl1pPr marL="0" algn="r" defTabSz="914400" rtl="0" eaLnBrk="1" fontAlgn="auto" latinLnBrk="0" hangingPunct="1">
              <a:spcBef>
                <a:spcPts val="0"/>
              </a:spcBef>
              <a:spcAft>
                <a:spcPts val="0"/>
              </a:spcAf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800" b="1" dirty="0" smtClean="0">
                <a:solidFill>
                  <a:schemeClr val="accent5">
                    <a:lumMod val="75000"/>
                  </a:schemeClr>
                </a:solidFill>
              </a:rPr>
              <a:t>4</a:t>
            </a:r>
            <a:endParaRPr lang="en-US" sz="1800" b="1" dirty="0">
              <a:solidFill>
                <a:schemeClr val="accent5">
                  <a:lumMod val="75000"/>
                </a:schemeClr>
              </a:solidFill>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7"/>
          <p:cNvSpPr txBox="1">
            <a:spLocks/>
          </p:cNvSpPr>
          <p:nvPr/>
        </p:nvSpPr>
        <p:spPr bwMode="auto">
          <a:xfrm>
            <a:off x="11096625" y="6356350"/>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US" altLang="en-US" sz="1800" b="1">
                <a:solidFill>
                  <a:srgbClr val="0021A5"/>
                </a:solidFill>
              </a:rPr>
              <a:t>5</a:t>
            </a:r>
          </a:p>
        </p:txBody>
      </p:sp>
      <p:sp>
        <p:nvSpPr>
          <p:cNvPr id="2" name="TextBox 1"/>
          <p:cNvSpPr txBox="1"/>
          <p:nvPr/>
        </p:nvSpPr>
        <p:spPr>
          <a:xfrm>
            <a:off x="593725" y="539750"/>
            <a:ext cx="10502900" cy="6124575"/>
          </a:xfrm>
          <a:prstGeom prst="rect">
            <a:avLst/>
          </a:prstGeom>
          <a:noFill/>
        </p:spPr>
        <p:txBody>
          <a:bodyPr>
            <a:spAutoFit/>
          </a:bodyPr>
          <a:lstStyle/>
          <a:p>
            <a:pPr algn="ctr">
              <a:spcAft>
                <a:spcPts val="1200"/>
              </a:spcAft>
              <a:defRPr/>
            </a:pPr>
            <a:r>
              <a:rPr lang="en-US" sz="3600" b="1" dirty="0">
                <a:solidFill>
                  <a:srgbClr val="FF3300"/>
                </a:solidFill>
                <a:latin typeface="Calibri" charset="0"/>
                <a:ea typeface="Geneva" charset="0"/>
                <a:cs typeface="+mn-cs"/>
              </a:rPr>
              <a:t>UF/Elsevier Project - Goals and Discoveries</a:t>
            </a:r>
          </a:p>
          <a:p>
            <a:pPr>
              <a:spcAft>
                <a:spcPts val="0"/>
              </a:spcAft>
              <a:defRPr/>
            </a:pPr>
            <a:r>
              <a:rPr lang="en-US" sz="2800" b="1" dirty="0">
                <a:solidFill>
                  <a:srgbClr val="1B1EA5"/>
                </a:solidFill>
                <a:latin typeface="+mn-lt"/>
                <a:ea typeface="+mn-ea"/>
                <a:cs typeface="+mn-cs"/>
              </a:rPr>
              <a:t>Phase I </a:t>
            </a:r>
            <a:r>
              <a:rPr lang="en-US" sz="2800" b="1" dirty="0">
                <a:solidFill>
                  <a:srgbClr val="FF3300"/>
                </a:solidFill>
                <a:latin typeface="+mn-lt"/>
                <a:ea typeface="+mn-ea"/>
                <a:cs typeface="+mn-cs"/>
              </a:rPr>
              <a:t>Goals</a:t>
            </a:r>
            <a:r>
              <a:rPr lang="en-US" sz="2800" b="1" dirty="0">
                <a:solidFill>
                  <a:srgbClr val="1B1EA5"/>
                </a:solidFill>
                <a:latin typeface="+mn-lt"/>
                <a:ea typeface="+mn-ea"/>
                <a:cs typeface="+mn-cs"/>
              </a:rPr>
              <a:t>:					</a:t>
            </a:r>
          </a:p>
          <a:p>
            <a:pPr marL="342900" indent="-342900">
              <a:spcAft>
                <a:spcPts val="0"/>
              </a:spcAft>
              <a:buFont typeface="Arial" panose="020B0604020202020204" pitchFamily="34" charset="0"/>
              <a:buChar char="•"/>
              <a:defRPr/>
            </a:pPr>
            <a:r>
              <a:rPr lang="en-GB" sz="2800" b="1" dirty="0">
                <a:solidFill>
                  <a:srgbClr val="1B1EA5"/>
                </a:solidFill>
                <a:latin typeface="+mn-lt"/>
                <a:ea typeface="+mn-ea"/>
                <a:cs typeface="+mn-cs"/>
              </a:rPr>
              <a:t>Metadata </a:t>
            </a:r>
            <a:r>
              <a:rPr lang="en-GB" sz="2800" b="1" dirty="0">
                <a:solidFill>
                  <a:srgbClr val="1B1EA5"/>
                </a:solidFill>
                <a:latin typeface="+mn-lt"/>
                <a:ea typeface="+mn-ea"/>
                <a:cs typeface="+mn-cs"/>
              </a:rPr>
              <a:t>and links for ~31,000 articles by UF authors in IR@UF from 1949 - 2016</a:t>
            </a:r>
          </a:p>
          <a:p>
            <a:pPr marL="342900" indent="-342900">
              <a:spcAft>
                <a:spcPts val="0"/>
              </a:spcAft>
              <a:buFont typeface="Arial" panose="020B0604020202020204" pitchFamily="34" charset="0"/>
              <a:buChar char="•"/>
              <a:defRPr/>
            </a:pPr>
            <a:r>
              <a:rPr lang="en-GB" sz="2800" b="1" dirty="0">
                <a:solidFill>
                  <a:srgbClr val="1B1EA5"/>
                </a:solidFill>
                <a:latin typeface="+mn-lt"/>
                <a:ea typeface="+mn-ea"/>
                <a:cs typeface="+mn-cs"/>
              </a:rPr>
              <a:t>Indexing based on metadata	</a:t>
            </a:r>
            <a:endParaRPr lang="en-GB" sz="2800" b="1" dirty="0">
              <a:solidFill>
                <a:srgbClr val="1B1EA5"/>
              </a:solidFill>
              <a:latin typeface="+mn-lt"/>
              <a:ea typeface="+mn-ea"/>
              <a:cs typeface="+mn-cs"/>
            </a:endParaRPr>
          </a:p>
          <a:p>
            <a:pPr marL="342900" indent="-342900">
              <a:spcAft>
                <a:spcPts val="0"/>
              </a:spcAft>
              <a:buFont typeface="Arial" panose="020B0604020202020204" pitchFamily="34" charset="0"/>
              <a:buChar char="•"/>
              <a:defRPr/>
            </a:pPr>
            <a:r>
              <a:rPr lang="en-GB" sz="2800" b="1" dirty="0">
                <a:solidFill>
                  <a:srgbClr val="1B1EA5"/>
                </a:solidFill>
                <a:latin typeface="Calibri" charset="0"/>
                <a:ea typeface="Geneva" charset="0"/>
                <a:cs typeface="+mn-cs"/>
              </a:rPr>
              <a:t>Links to </a:t>
            </a:r>
            <a:r>
              <a:rPr lang="en-GB" sz="2800" b="1" dirty="0">
                <a:solidFill>
                  <a:srgbClr val="FF3300"/>
                </a:solidFill>
                <a:latin typeface="Calibri" charset="0"/>
                <a:ea typeface="Geneva" charset="0"/>
                <a:cs typeface="+mn-cs"/>
              </a:rPr>
              <a:t>ScienceDirect</a:t>
            </a:r>
            <a:r>
              <a:rPr lang="en-GB" sz="2800" b="1" dirty="0">
                <a:solidFill>
                  <a:srgbClr val="1B1EA5"/>
                </a:solidFill>
                <a:latin typeface="Calibri" charset="0"/>
                <a:ea typeface="Geneva" charset="0"/>
                <a:cs typeface="+mn-cs"/>
              </a:rPr>
              <a:t> for access </a:t>
            </a:r>
            <a:r>
              <a:rPr lang="en-GB" sz="2800" b="1" dirty="0">
                <a:solidFill>
                  <a:srgbClr val="1B1EA5"/>
                </a:solidFill>
                <a:latin typeface="Calibri" charset="0"/>
                <a:ea typeface="Geneva" charset="0"/>
                <a:cs typeface="+mn-cs"/>
              </a:rPr>
              <a:t>by licensed users</a:t>
            </a:r>
            <a:r>
              <a:rPr lang="en-GB" sz="2800" b="1" dirty="0">
                <a:solidFill>
                  <a:srgbClr val="1B1EA5"/>
                </a:solidFill>
                <a:latin typeface="+mn-lt"/>
                <a:ea typeface="+mn-ea"/>
                <a:cs typeface="+mn-cs"/>
              </a:rPr>
              <a:t>			</a:t>
            </a:r>
            <a:endParaRPr lang="en-US" sz="2800" b="1" dirty="0">
              <a:solidFill>
                <a:srgbClr val="1B1EA5"/>
              </a:solidFill>
              <a:latin typeface="+mn-lt"/>
              <a:ea typeface="+mn-ea"/>
              <a:cs typeface="+mn-cs"/>
            </a:endParaRPr>
          </a:p>
          <a:p>
            <a:pPr>
              <a:spcBef>
                <a:spcPts val="600"/>
              </a:spcBef>
              <a:spcAft>
                <a:spcPts val="0"/>
              </a:spcAft>
              <a:defRPr/>
            </a:pPr>
            <a:r>
              <a:rPr lang="en-US" sz="2800" b="1" dirty="0">
                <a:solidFill>
                  <a:srgbClr val="1B1EA5"/>
                </a:solidFill>
                <a:latin typeface="+mn-lt"/>
                <a:ea typeface="+mn-ea"/>
                <a:cs typeface="+mn-cs"/>
              </a:rPr>
              <a:t>Phase </a:t>
            </a:r>
            <a:r>
              <a:rPr lang="en-US" sz="2800" b="1" dirty="0">
                <a:solidFill>
                  <a:srgbClr val="1B1EA5"/>
                </a:solidFill>
                <a:latin typeface="+mn-lt"/>
                <a:ea typeface="+mn-ea"/>
                <a:cs typeface="+mn-cs"/>
              </a:rPr>
              <a:t>I </a:t>
            </a:r>
            <a:r>
              <a:rPr lang="en-US" sz="2800" b="1" dirty="0">
                <a:solidFill>
                  <a:srgbClr val="FF3300"/>
                </a:solidFill>
                <a:latin typeface="+mn-lt"/>
                <a:ea typeface="+mn-ea"/>
                <a:cs typeface="+mn-cs"/>
              </a:rPr>
              <a:t>Discoveries</a:t>
            </a:r>
            <a:r>
              <a:rPr lang="en-US" sz="2800" b="1" dirty="0">
                <a:solidFill>
                  <a:srgbClr val="1B1EA5"/>
                </a:solidFill>
                <a:latin typeface="+mn-lt"/>
                <a:ea typeface="+mn-ea"/>
                <a:cs typeface="+mn-cs"/>
              </a:rPr>
              <a:t>: </a:t>
            </a:r>
          </a:p>
          <a:p>
            <a:pPr marL="285750" indent="-285750">
              <a:spcAft>
                <a:spcPts val="0"/>
              </a:spcAft>
              <a:buFont typeface="Arial" panose="020B0604020202020204" pitchFamily="34" charset="0"/>
              <a:buChar char="•"/>
              <a:defRPr/>
            </a:pPr>
            <a:r>
              <a:rPr lang="en-GB" sz="2800" b="1" dirty="0">
                <a:solidFill>
                  <a:srgbClr val="1B1EA5"/>
                </a:solidFill>
                <a:latin typeface="+mn-lt"/>
                <a:ea typeface="+mn-ea"/>
                <a:cs typeface="+mn-cs"/>
              </a:rPr>
              <a:t>More gold OA publishing than anticipated (</a:t>
            </a:r>
            <a:r>
              <a:rPr lang="en-US" sz="2800" b="1" dirty="0">
                <a:solidFill>
                  <a:srgbClr val="1B1EA5"/>
                </a:solidFill>
                <a:latin typeface="+mn-lt"/>
                <a:ea typeface="+mn-ea"/>
                <a:cs typeface="+mn-cs"/>
              </a:rPr>
              <a:t>601 articles by 1,443 unique UF authors between 2009 and early 2016)</a:t>
            </a:r>
          </a:p>
          <a:p>
            <a:pPr>
              <a:spcBef>
                <a:spcPts val="600"/>
              </a:spcBef>
              <a:spcAft>
                <a:spcPts val="0"/>
              </a:spcAft>
              <a:defRPr/>
            </a:pPr>
            <a:r>
              <a:rPr lang="en-US" sz="2800" b="1" dirty="0">
                <a:solidFill>
                  <a:srgbClr val="1B1EA5"/>
                </a:solidFill>
                <a:latin typeface="+mn-lt"/>
                <a:ea typeface="+mn-ea"/>
                <a:cs typeface="+mn-cs"/>
              </a:rPr>
              <a:t>Phase </a:t>
            </a:r>
            <a:r>
              <a:rPr lang="en-US" sz="2800" b="1" dirty="0">
                <a:solidFill>
                  <a:srgbClr val="1B1EA5"/>
                </a:solidFill>
                <a:latin typeface="+mn-lt"/>
                <a:ea typeface="+mn-ea"/>
                <a:cs typeface="+mn-cs"/>
              </a:rPr>
              <a:t>II </a:t>
            </a:r>
            <a:r>
              <a:rPr lang="en-US" sz="2800" b="1" dirty="0">
                <a:solidFill>
                  <a:srgbClr val="FF3300"/>
                </a:solidFill>
                <a:latin typeface="+mn-lt"/>
                <a:ea typeface="+mn-ea"/>
                <a:cs typeface="+mn-cs"/>
              </a:rPr>
              <a:t>Goals</a:t>
            </a:r>
            <a:r>
              <a:rPr lang="en-US" sz="2800" b="1" dirty="0">
                <a:solidFill>
                  <a:srgbClr val="1B1EA5"/>
                </a:solidFill>
                <a:latin typeface="+mn-lt"/>
                <a:ea typeface="+mn-ea"/>
                <a:cs typeface="+mn-cs"/>
              </a:rPr>
              <a:t>:</a:t>
            </a:r>
          </a:p>
          <a:p>
            <a:pPr marL="285750" indent="-285750">
              <a:spcAft>
                <a:spcPts val="0"/>
              </a:spcAft>
              <a:buFont typeface="Arial" panose="020B0604020202020204" pitchFamily="34" charset="0"/>
              <a:buChar char="•"/>
              <a:defRPr/>
            </a:pPr>
            <a:r>
              <a:rPr lang="en-GB" sz="2800" b="1" dirty="0">
                <a:solidFill>
                  <a:srgbClr val="1B1EA5"/>
                </a:solidFill>
                <a:latin typeface="+mn-lt"/>
                <a:ea typeface="+mn-ea"/>
                <a:cs typeface="+mn-cs"/>
              </a:rPr>
              <a:t>Streaming final articles or accepted manuscripts to IR@UF</a:t>
            </a:r>
            <a:endParaRPr lang="en-US" sz="2800" b="1" dirty="0">
              <a:solidFill>
                <a:srgbClr val="1B1EA5"/>
              </a:solidFill>
              <a:latin typeface="+mn-lt"/>
              <a:ea typeface="+mn-ea"/>
              <a:cs typeface="+mn-cs"/>
            </a:endParaRPr>
          </a:p>
          <a:p>
            <a:pPr marL="285750" indent="-285750">
              <a:spcAft>
                <a:spcPts val="0"/>
              </a:spcAft>
              <a:buFont typeface="Arial" panose="020B0604020202020204" pitchFamily="34" charset="0"/>
              <a:buChar char="•"/>
              <a:defRPr/>
            </a:pPr>
            <a:r>
              <a:rPr lang="en-GB" sz="2800" b="1" dirty="0">
                <a:solidFill>
                  <a:srgbClr val="1B1EA5"/>
                </a:solidFill>
                <a:latin typeface="+mn-lt"/>
                <a:ea typeface="+mn-ea"/>
                <a:cs typeface="+mn-cs"/>
              </a:rPr>
              <a:t>Indexing based on metadata and full-text</a:t>
            </a:r>
            <a:endParaRPr lang="en-US" sz="2800" b="1" dirty="0">
              <a:solidFill>
                <a:srgbClr val="1B1EA5"/>
              </a:solidFill>
              <a:latin typeface="+mn-lt"/>
              <a:ea typeface="+mn-ea"/>
              <a:cs typeface="+mn-cs"/>
            </a:endParaRPr>
          </a:p>
          <a:p>
            <a:pPr marL="285750" indent="-285750">
              <a:spcAft>
                <a:spcPts val="0"/>
              </a:spcAft>
              <a:buFont typeface="Arial" panose="020B0604020202020204" pitchFamily="34" charset="0"/>
              <a:buChar char="•"/>
              <a:defRPr/>
            </a:pPr>
            <a:r>
              <a:rPr lang="en-US" sz="2800" b="1" dirty="0">
                <a:solidFill>
                  <a:srgbClr val="1B1EA5"/>
                </a:solidFill>
                <a:latin typeface="+mn-lt"/>
                <a:ea typeface="+mn-ea"/>
                <a:cs typeface="+mn-cs"/>
              </a:rPr>
              <a:t>Learning from usability testing</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925" y="515938"/>
            <a:ext cx="11874500" cy="582612"/>
          </a:xfrm>
        </p:spPr>
        <p:txBody>
          <a:bodyPr rtlCol="0">
            <a:noAutofit/>
          </a:bodyPr>
          <a:lstStyle/>
          <a:p>
            <a:pPr algn="ctr" fontAlgn="auto">
              <a:spcAft>
                <a:spcPts val="0"/>
              </a:spcAft>
              <a:defRPr/>
            </a:pPr>
            <a:r>
              <a:rPr lang="en-US" b="1" dirty="0">
                <a:solidFill>
                  <a:srgbClr val="FF3300"/>
                </a:solidFill>
                <a:latin typeface="+mn-lt"/>
                <a:ea typeface="Arial Unicode MS" panose="020B0604020202020204" pitchFamily="34" charset="-128"/>
                <a:cs typeface="Arial Unicode MS" panose="020B0604020202020204" pitchFamily="34" charset="-128"/>
              </a:rPr>
              <a:t>Elsevier APIs for Institutional Repositories</a:t>
            </a:r>
          </a:p>
        </p:txBody>
      </p:sp>
      <p:graphicFrame>
        <p:nvGraphicFramePr>
          <p:cNvPr id="5" name="Diagram 4"/>
          <p:cNvGraphicFramePr/>
          <p:nvPr/>
        </p:nvGraphicFramePr>
        <p:xfrm>
          <a:off x="2103919" y="1776189"/>
          <a:ext cx="6582881" cy="440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687513" y="6554788"/>
            <a:ext cx="2803525" cy="254000"/>
          </a:xfrm>
          <a:prstGeom prst="rect">
            <a:avLst/>
          </a:prstGeom>
          <a:noFill/>
        </p:spPr>
        <p:txBody>
          <a:bodyPr>
            <a:spAutoFit/>
          </a:bodyPr>
          <a:lstStyle/>
          <a:p>
            <a:pPr>
              <a:defRPr/>
            </a:pPr>
            <a:r>
              <a:rPr lang="en-US" sz="1050" dirty="0">
                <a:ea typeface="Geneva" charset="0"/>
                <a:cs typeface="+mn-cs"/>
              </a:rPr>
              <a:t>Adapted from </a:t>
            </a:r>
            <a:r>
              <a:rPr lang="en-US" sz="1050" dirty="0">
                <a:ea typeface="Geneva" charset="0"/>
                <a:cs typeface="+mn-cs"/>
              </a:rPr>
              <a:t>Spears</a:t>
            </a:r>
            <a:r>
              <a:rPr lang="en-US" sz="1050" dirty="0">
                <a:ea typeface="Geneva" charset="0"/>
                <a:cs typeface="+mn-cs"/>
              </a:rPr>
              <a:t>, IFLA 2016</a:t>
            </a:r>
          </a:p>
        </p:txBody>
      </p:sp>
      <p:sp>
        <p:nvSpPr>
          <p:cNvPr id="53252" name="TextBox 6"/>
          <p:cNvSpPr txBox="1">
            <a:spLocks noChangeArrowheads="1"/>
          </p:cNvSpPr>
          <p:nvPr/>
        </p:nvSpPr>
        <p:spPr bwMode="auto">
          <a:xfrm>
            <a:off x="6345238" y="2041525"/>
            <a:ext cx="3138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b="1"/>
              <a:t>Content Identification API</a:t>
            </a:r>
          </a:p>
        </p:txBody>
      </p:sp>
      <p:sp>
        <p:nvSpPr>
          <p:cNvPr id="53253" name="TextBox 7"/>
          <p:cNvSpPr txBox="1">
            <a:spLocks noChangeArrowheads="1"/>
          </p:cNvSpPr>
          <p:nvPr/>
        </p:nvSpPr>
        <p:spPr bwMode="auto">
          <a:xfrm>
            <a:off x="7810500" y="3521075"/>
            <a:ext cx="238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b="1"/>
              <a:t>User Verification API</a:t>
            </a:r>
          </a:p>
        </p:txBody>
      </p:sp>
      <p:sp>
        <p:nvSpPr>
          <p:cNvPr id="53254" name="TextBox 8"/>
          <p:cNvSpPr txBox="1">
            <a:spLocks noChangeArrowheads="1"/>
          </p:cNvSpPr>
          <p:nvPr/>
        </p:nvSpPr>
        <p:spPr bwMode="auto">
          <a:xfrm>
            <a:off x="1279525" y="5276850"/>
            <a:ext cx="22923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r>
              <a:rPr lang="en-US" altLang="en-US" b="1"/>
              <a:t>Article Retrieval API</a:t>
            </a:r>
          </a:p>
        </p:txBody>
      </p:sp>
      <p:sp>
        <p:nvSpPr>
          <p:cNvPr id="12" name="Title 1"/>
          <p:cNvSpPr txBox="1">
            <a:spLocks/>
          </p:cNvSpPr>
          <p:nvPr/>
        </p:nvSpPr>
        <p:spPr>
          <a:xfrm>
            <a:off x="-65088" y="-66675"/>
            <a:ext cx="11872913" cy="582613"/>
          </a:xfrm>
        </p:spPr>
        <p:txBody>
          <a:bodyPr/>
          <a:lstStyle>
            <a:lvl1pPr algn="l" rtl="0" eaLnBrk="1" fontAlgn="base" hangingPunct="1">
              <a:spcBef>
                <a:spcPct val="0"/>
              </a:spcBef>
              <a:spcAft>
                <a:spcPct val="0"/>
              </a:spcAft>
              <a:defRPr cap="small">
                <a:solidFill>
                  <a:schemeClr val="bg1"/>
                </a:solidFill>
                <a:latin typeface="+mj-lt"/>
                <a:ea typeface="Geneva" charset="0"/>
                <a:cs typeface="Geneva" charset="0"/>
              </a:defRPr>
            </a:lvl1pPr>
            <a:lvl2pPr algn="l" rtl="0" eaLnBrk="1" fontAlgn="base" hangingPunct="1">
              <a:spcBef>
                <a:spcPct val="0"/>
              </a:spcBef>
              <a:spcAft>
                <a:spcPct val="0"/>
              </a:spcAft>
              <a:defRPr>
                <a:solidFill>
                  <a:schemeClr val="bg1"/>
                </a:solidFill>
                <a:latin typeface="Calibri" charset="0"/>
                <a:ea typeface="Geneva" charset="0"/>
                <a:cs typeface="Geneva" charset="0"/>
              </a:defRPr>
            </a:lvl2pPr>
            <a:lvl3pPr algn="l" rtl="0" eaLnBrk="1" fontAlgn="base" hangingPunct="1">
              <a:spcBef>
                <a:spcPct val="0"/>
              </a:spcBef>
              <a:spcAft>
                <a:spcPct val="0"/>
              </a:spcAft>
              <a:defRPr>
                <a:solidFill>
                  <a:schemeClr val="bg1"/>
                </a:solidFill>
                <a:latin typeface="Calibri" charset="0"/>
                <a:ea typeface="Geneva" charset="0"/>
                <a:cs typeface="Geneva" charset="0"/>
              </a:defRPr>
            </a:lvl3pPr>
            <a:lvl4pPr algn="l" rtl="0" eaLnBrk="1" fontAlgn="base" hangingPunct="1">
              <a:spcBef>
                <a:spcPct val="0"/>
              </a:spcBef>
              <a:spcAft>
                <a:spcPct val="0"/>
              </a:spcAft>
              <a:defRPr>
                <a:solidFill>
                  <a:schemeClr val="bg1"/>
                </a:solidFill>
                <a:latin typeface="Calibri" charset="0"/>
                <a:ea typeface="Geneva" charset="0"/>
                <a:cs typeface="Geneva" charset="0"/>
              </a:defRPr>
            </a:lvl4pPr>
            <a:lvl5pPr algn="l" rtl="0" eaLnBrk="1" fontAlgn="base" hangingPunct="1">
              <a:spcBef>
                <a:spcPct val="0"/>
              </a:spcBef>
              <a:spcAft>
                <a:spcPct val="0"/>
              </a:spcAft>
              <a:defRPr>
                <a:solidFill>
                  <a:schemeClr val="bg1"/>
                </a:solidFill>
                <a:latin typeface="Calibri" charset="0"/>
                <a:ea typeface="Geneva" charset="0"/>
                <a:cs typeface="Geneva" charset="0"/>
              </a:defRPr>
            </a:lvl5pPr>
            <a:lvl6pPr marL="457200" algn="l" rtl="0" eaLnBrk="1" fontAlgn="base" hangingPunct="1">
              <a:spcBef>
                <a:spcPct val="0"/>
              </a:spcBef>
              <a:spcAft>
                <a:spcPct val="0"/>
              </a:spcAft>
              <a:defRPr sz="2400">
                <a:solidFill>
                  <a:schemeClr val="bg1"/>
                </a:solidFill>
                <a:latin typeface="Calibri" charset="0"/>
                <a:ea typeface="Geneva" charset="0"/>
                <a:cs typeface="Geneva" charset="0"/>
              </a:defRPr>
            </a:lvl6pPr>
            <a:lvl7pPr marL="914400" algn="l" rtl="0" eaLnBrk="1" fontAlgn="base" hangingPunct="1">
              <a:spcBef>
                <a:spcPct val="0"/>
              </a:spcBef>
              <a:spcAft>
                <a:spcPct val="0"/>
              </a:spcAft>
              <a:defRPr sz="2400">
                <a:solidFill>
                  <a:schemeClr val="bg1"/>
                </a:solidFill>
                <a:latin typeface="Calibri" charset="0"/>
                <a:ea typeface="Geneva" charset="0"/>
                <a:cs typeface="Geneva" charset="0"/>
              </a:defRPr>
            </a:lvl7pPr>
            <a:lvl8pPr marL="1371600" algn="l" rtl="0" eaLnBrk="1" fontAlgn="base" hangingPunct="1">
              <a:spcBef>
                <a:spcPct val="0"/>
              </a:spcBef>
              <a:spcAft>
                <a:spcPct val="0"/>
              </a:spcAft>
              <a:defRPr sz="2400">
                <a:solidFill>
                  <a:schemeClr val="bg1"/>
                </a:solidFill>
                <a:latin typeface="Calibri" charset="0"/>
                <a:ea typeface="Geneva" charset="0"/>
                <a:cs typeface="Geneva" charset="0"/>
              </a:defRPr>
            </a:lvl8pPr>
            <a:lvl9pPr marL="1828800" algn="l" rtl="0" eaLnBrk="1" fontAlgn="base" hangingPunct="1">
              <a:spcBef>
                <a:spcPct val="0"/>
              </a:spcBef>
              <a:spcAft>
                <a:spcPct val="0"/>
              </a:spcAft>
              <a:defRPr sz="2400">
                <a:solidFill>
                  <a:schemeClr val="bg1"/>
                </a:solidFill>
                <a:latin typeface="Calibri" charset="0"/>
                <a:ea typeface="Geneva" charset="0"/>
                <a:cs typeface="Geneva" charset="0"/>
              </a:defRPr>
            </a:lvl9pPr>
            <a:extLst/>
          </a:lstStyle>
          <a:p>
            <a:pPr algn="r">
              <a:defRPr/>
            </a:pPr>
            <a:endParaRPr lang="en-US" sz="3600" kern="0" dirty="0">
              <a:solidFill>
                <a:srgbClr val="FF0000"/>
              </a:solidFill>
              <a:latin typeface="+mn-lt"/>
              <a:ea typeface="Arial Unicode MS" panose="020B0604020202020204" pitchFamily="34" charset="-128"/>
              <a:cs typeface="Arial Unicode MS" panose="020B0604020202020204" pitchFamily="34" charset="-128"/>
            </a:endParaRPr>
          </a:p>
        </p:txBody>
      </p:sp>
      <p:sp>
        <p:nvSpPr>
          <p:cNvPr id="13" name="Slide Number Placeholder 7"/>
          <p:cNvSpPr txBox="1">
            <a:spLocks/>
          </p:cNvSpPr>
          <p:nvPr/>
        </p:nvSpPr>
        <p:spPr>
          <a:xfrm>
            <a:off x="11096625" y="6356350"/>
            <a:ext cx="485775" cy="365125"/>
          </a:xfrm>
          <a:prstGeom prst="rect">
            <a:avLst/>
          </a:prstGeom>
        </p:spPr>
        <p:txBody>
          <a:bodyPr anchor="ctr"/>
          <a:lstStyle>
            <a:defPPr>
              <a:defRPr lang="en-US"/>
            </a:defPPr>
            <a:lvl1pPr marL="0" algn="r" defTabSz="914400" rtl="0" eaLnBrk="1" fontAlgn="auto" latinLnBrk="0" hangingPunct="1">
              <a:spcBef>
                <a:spcPts val="0"/>
              </a:spcBef>
              <a:spcAft>
                <a:spcPts val="0"/>
              </a:spcAft>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800" b="1" dirty="0" smtClean="0">
                <a:solidFill>
                  <a:schemeClr val="accent5">
                    <a:lumMod val="75000"/>
                  </a:schemeClr>
                </a:solidFill>
              </a:rPr>
              <a:t>7</a:t>
            </a:r>
            <a:endParaRPr lang="en-US" sz="1800" b="1" dirty="0">
              <a:solidFill>
                <a:schemeClr val="accent5">
                  <a:lumMod val="75000"/>
                </a:schemeClr>
              </a:solidFill>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2238" y="1055688"/>
            <a:ext cx="631825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4389438" y="3209925"/>
            <a:ext cx="1428750" cy="587375"/>
          </a:xfrm>
          <a:prstGeom prst="ellipse">
            <a:avLst/>
          </a:prstGeom>
          <a:noFill/>
          <a:ln w="38100">
            <a:solidFill>
              <a:srgbClr val="FF0000"/>
            </a:solidFill>
            <a:round/>
            <a:headEnd/>
            <a:tailEnd/>
          </a:ln>
          <a:effectLst>
            <a:outerShdw blurRad="65500" dist="38100" dir="5400000" rotWithShape="0">
              <a:srgbClr val="80808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endParaRPr lang="en-US" altLang="en-US">
              <a:solidFill>
                <a:srgbClr val="FFFFFF"/>
              </a:solidFill>
              <a:latin typeface="Arial" panose="020B0604020202020204" pitchFamily="34" charset="0"/>
            </a:endParaRPr>
          </a:p>
        </p:txBody>
      </p:sp>
      <p:sp>
        <p:nvSpPr>
          <p:cNvPr id="6" name="Oval 5"/>
          <p:cNvSpPr>
            <a:spLocks noChangeArrowheads="1"/>
          </p:cNvSpPr>
          <p:nvPr/>
        </p:nvSpPr>
        <p:spPr bwMode="auto">
          <a:xfrm>
            <a:off x="4438650" y="5975350"/>
            <a:ext cx="1428750" cy="587375"/>
          </a:xfrm>
          <a:prstGeom prst="ellipse">
            <a:avLst/>
          </a:prstGeom>
          <a:noFill/>
          <a:ln w="38100">
            <a:solidFill>
              <a:srgbClr val="FF0000"/>
            </a:solidFill>
            <a:round/>
            <a:headEnd/>
            <a:tailEnd/>
          </a:ln>
          <a:effectLst>
            <a:outerShdw blurRad="65500" dist="38100" dir="5400000" rotWithShape="0">
              <a:srgbClr val="80808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eaLnBrk="1" hangingPunct="1"/>
            <a:endParaRPr lang="en-US" altLang="en-US">
              <a:solidFill>
                <a:srgbClr val="FFFFFF"/>
              </a:solidFill>
              <a:latin typeface="Arial" panose="020B0604020202020204" pitchFamily="34" charset="0"/>
            </a:endParaRPr>
          </a:p>
        </p:txBody>
      </p:sp>
      <p:sp>
        <p:nvSpPr>
          <p:cNvPr id="55300" name="TextBox 6"/>
          <p:cNvSpPr txBox="1">
            <a:spLocks noChangeArrowheads="1"/>
          </p:cNvSpPr>
          <p:nvPr/>
        </p:nvSpPr>
        <p:spPr bwMode="auto">
          <a:xfrm>
            <a:off x="376238" y="87313"/>
            <a:ext cx="10891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r>
              <a:rPr lang="en-US" altLang="en-US" sz="3600" b="1">
                <a:solidFill>
                  <a:srgbClr val="FF3300"/>
                </a:solidFill>
              </a:rPr>
              <a:t>View of Results with Elsevier Articles from IR@UF</a:t>
            </a:r>
          </a:p>
        </p:txBody>
      </p:sp>
      <p:sp>
        <p:nvSpPr>
          <p:cNvPr id="55301" name="TextBox 8"/>
          <p:cNvSpPr txBox="1">
            <a:spLocks noChangeArrowheads="1"/>
          </p:cNvSpPr>
          <p:nvPr/>
        </p:nvSpPr>
        <p:spPr bwMode="auto">
          <a:xfrm>
            <a:off x="10860088" y="6245225"/>
            <a:ext cx="301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fld id="{AC4907B3-6453-4E79-978A-D6C30B226136}" type="slidenum">
              <a:rPr lang="en-US" altLang="en-US" b="1">
                <a:solidFill>
                  <a:srgbClr val="1B1EA5"/>
                </a:solidFill>
              </a:rPr>
              <a:pPr/>
              <a:t>8</a:t>
            </a:fld>
            <a:endParaRPr lang="en-US" altLang="en-US" b="1">
              <a:solidFill>
                <a:srgbClr val="1B1EA5"/>
              </a:solidFill>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1052513"/>
            <a:ext cx="7051675" cy="547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p:cNvSpPr>
            <a:spLocks noChangeArrowheads="1"/>
          </p:cNvSpPr>
          <p:nvPr/>
        </p:nvSpPr>
        <p:spPr bwMode="auto">
          <a:xfrm>
            <a:off x="1941513" y="2992438"/>
            <a:ext cx="1849437" cy="828675"/>
          </a:xfrm>
          <a:prstGeom prst="ellipse">
            <a:avLst/>
          </a:prstGeom>
          <a:noFill/>
          <a:ln w="38100">
            <a:solidFill>
              <a:srgbClr val="FF0000"/>
            </a:solidFill>
            <a:round/>
            <a:headEnd/>
            <a:tailEnd/>
          </a:ln>
          <a:effectLst>
            <a:outerShdw blurRad="65500" dist="38100" dir="5400000" rotWithShape="0">
              <a:srgbClr val="808080">
                <a:alpha val="39999"/>
              </a:srgbClr>
            </a:outerShdw>
          </a:effectLst>
          <a:extLst>
            <a:ext uri="{909E8E84-426E-40DD-AFC4-6F175D3DCCD1}">
              <a14:hiddenFill xmlns:a14="http://schemas.microsoft.com/office/drawing/2010/main">
                <a:solidFill>
                  <a:srgbClr val="FFFFFF"/>
                </a:solidFill>
              </a14:hiddenFill>
            </a:ext>
          </a:extLst>
        </p:spPr>
        <p:txBody>
          <a:bodyPr anchor="ctr"/>
          <a:lstStyle>
            <a:lvl1pPr defTabSz="457200">
              <a:defRPr>
                <a:solidFill>
                  <a:schemeClr val="tx1"/>
                </a:solidFill>
                <a:latin typeface="Calibri" panose="020F0502020204030204" pitchFamily="34" charset="0"/>
                <a:ea typeface="Geneva"/>
                <a:cs typeface="Geneva"/>
              </a:defRPr>
            </a:lvl1pPr>
            <a:lvl2pPr marL="742950" indent="-285750" defTabSz="457200">
              <a:defRPr>
                <a:solidFill>
                  <a:schemeClr val="tx1"/>
                </a:solidFill>
                <a:latin typeface="Calibri" panose="020F0502020204030204" pitchFamily="34" charset="0"/>
                <a:ea typeface="Geneva"/>
                <a:cs typeface="Geneva"/>
              </a:defRPr>
            </a:lvl2pPr>
            <a:lvl3pPr marL="1143000" indent="-228600" defTabSz="457200">
              <a:defRPr>
                <a:solidFill>
                  <a:schemeClr val="tx1"/>
                </a:solidFill>
                <a:latin typeface="Calibri" panose="020F0502020204030204" pitchFamily="34" charset="0"/>
                <a:ea typeface="Geneva"/>
                <a:cs typeface="Geneva"/>
              </a:defRPr>
            </a:lvl3pPr>
            <a:lvl4pPr marL="1600200" indent="-228600" defTabSz="457200">
              <a:defRPr>
                <a:solidFill>
                  <a:schemeClr val="tx1"/>
                </a:solidFill>
                <a:latin typeface="Calibri" panose="020F0502020204030204" pitchFamily="34" charset="0"/>
                <a:ea typeface="Geneva"/>
                <a:cs typeface="Geneva"/>
              </a:defRPr>
            </a:lvl4pPr>
            <a:lvl5pPr marL="2057400" indent="-228600" defTabSz="457200">
              <a:defRPr>
                <a:solidFill>
                  <a:schemeClr val="tx1"/>
                </a:solidFill>
                <a:latin typeface="Calibri" panose="020F0502020204030204" pitchFamily="34" charset="0"/>
                <a:ea typeface="Geneva"/>
                <a:cs typeface="Geneva"/>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eaLnBrk="1" hangingPunct="1"/>
            <a:endParaRPr lang="en-US" altLang="en-US">
              <a:solidFill>
                <a:srgbClr val="FFFFFF"/>
              </a:solidFill>
              <a:latin typeface="Arial" panose="020B0604020202020204" pitchFamily="34" charset="0"/>
            </a:endParaRPr>
          </a:p>
        </p:txBody>
      </p:sp>
      <p:sp>
        <p:nvSpPr>
          <p:cNvPr id="57347" name="Slide Number Placeholder 7"/>
          <p:cNvSpPr txBox="1">
            <a:spLocks/>
          </p:cNvSpPr>
          <p:nvPr/>
        </p:nvSpPr>
        <p:spPr bwMode="auto">
          <a:xfrm>
            <a:off x="10768013" y="6372225"/>
            <a:ext cx="485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r" eaLnBrk="1" hangingPunct="1"/>
            <a:r>
              <a:rPr lang="en-US" altLang="en-US" b="1">
                <a:solidFill>
                  <a:srgbClr val="1B1EA5"/>
                </a:solidFill>
              </a:rPr>
              <a:t>9</a:t>
            </a:r>
          </a:p>
        </p:txBody>
      </p:sp>
      <p:sp>
        <p:nvSpPr>
          <p:cNvPr id="57348" name="TextBox 1"/>
          <p:cNvSpPr txBox="1">
            <a:spLocks noChangeArrowheads="1"/>
          </p:cNvSpPr>
          <p:nvPr/>
        </p:nvSpPr>
        <p:spPr bwMode="auto">
          <a:xfrm>
            <a:off x="468313" y="133350"/>
            <a:ext cx="96758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Geneva"/>
                <a:cs typeface="Geneva"/>
              </a:defRPr>
            </a:lvl1pPr>
            <a:lvl2pPr marL="742950" indent="-285750">
              <a:defRPr>
                <a:solidFill>
                  <a:schemeClr val="tx1"/>
                </a:solidFill>
                <a:latin typeface="Calibri" panose="020F0502020204030204" pitchFamily="34" charset="0"/>
                <a:ea typeface="Geneva"/>
                <a:cs typeface="Geneva"/>
              </a:defRPr>
            </a:lvl2pPr>
            <a:lvl3pPr marL="1143000" indent="-228600">
              <a:defRPr>
                <a:solidFill>
                  <a:schemeClr val="tx1"/>
                </a:solidFill>
                <a:latin typeface="Calibri" panose="020F0502020204030204" pitchFamily="34" charset="0"/>
                <a:ea typeface="Geneva"/>
                <a:cs typeface="Geneva"/>
              </a:defRPr>
            </a:lvl3pPr>
            <a:lvl4pPr marL="1600200" indent="-228600">
              <a:defRPr>
                <a:solidFill>
                  <a:schemeClr val="tx1"/>
                </a:solidFill>
                <a:latin typeface="Calibri" panose="020F0502020204030204" pitchFamily="34" charset="0"/>
                <a:ea typeface="Geneva"/>
                <a:cs typeface="Geneva"/>
              </a:defRPr>
            </a:lvl4pPr>
            <a:lvl5pPr marL="2057400" indent="-228600">
              <a:defRPr>
                <a:solidFill>
                  <a:schemeClr val="tx1"/>
                </a:solidFill>
                <a:latin typeface="Calibri" panose="020F0502020204030204" pitchFamily="34" charset="0"/>
                <a:ea typeface="Geneva"/>
                <a:cs typeface="Geneva"/>
              </a:defRPr>
            </a:lvl5pPr>
            <a:lvl6pPr marL="25146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6pPr>
            <a:lvl7pPr marL="29718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7pPr>
            <a:lvl8pPr marL="34290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8pPr>
            <a:lvl9pPr marL="3886200" indent="-228600" eaLnBrk="0" fontAlgn="base" hangingPunct="0">
              <a:spcBef>
                <a:spcPct val="0"/>
              </a:spcBef>
              <a:spcAft>
                <a:spcPct val="0"/>
              </a:spcAft>
              <a:defRPr>
                <a:solidFill>
                  <a:schemeClr val="tx1"/>
                </a:solidFill>
                <a:latin typeface="Calibri" panose="020F0502020204030204" pitchFamily="34" charset="0"/>
                <a:ea typeface="Geneva"/>
                <a:cs typeface="Geneva"/>
              </a:defRPr>
            </a:lvl9pPr>
          </a:lstStyle>
          <a:p>
            <a:pPr algn="ctr"/>
            <a:r>
              <a:rPr lang="en-US" altLang="en-US" sz="3600" b="1">
                <a:solidFill>
                  <a:srgbClr val="FF3300"/>
                </a:solidFill>
              </a:rPr>
              <a:t>View of Results with Elsevier Articles from IR@UF</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Pitch Book">
  <a:themeElements>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extLst>
    <a:ext uri="{05A4C25C-085E-4340-85A3-A5531E510DB2}">
      <thm15:themeFamily xmlns:thm15="http://schemas.microsoft.com/office/thememl/2012/main" name="IFAS_brand_PPT_temp" id="{FCCC0BCC-ABF7-E24F-BF08-38CFAC3E7E42}" vid="{2F132463-CFA4-C646-BA15-7B3F38A435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lsevier2">
  <a:themeElements>
    <a:clrScheme name="Elsevier Colours">
      <a:dk1>
        <a:srgbClr val="53565A"/>
      </a:dk1>
      <a:lt1>
        <a:sysClr val="window" lastClr="FFFFFF"/>
      </a:lt1>
      <a:dk2>
        <a:srgbClr val="FF8200"/>
      </a:dk2>
      <a:lt2>
        <a:srgbClr val="A7A8AA"/>
      </a:lt2>
      <a:accent1>
        <a:srgbClr val="007398"/>
      </a:accent1>
      <a:accent2>
        <a:srgbClr val="FF8200"/>
      </a:accent2>
      <a:accent3>
        <a:srgbClr val="53565A"/>
      </a:accent3>
      <a:accent4>
        <a:srgbClr val="00966C"/>
      </a:accent4>
      <a:accent5>
        <a:srgbClr val="41B6E6"/>
      </a:accent5>
      <a:accent6>
        <a:srgbClr val="CBC793"/>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3">
          <a:schemeClr val="lt1"/>
        </a:lnRef>
        <a:fillRef idx="1">
          <a:schemeClr val="accent1"/>
        </a:fillRef>
        <a:effectRef idx="1">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tch Book">
  <a:themeElements>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extLst>
    <a:ext uri="{05A4C25C-085E-4340-85A3-A5531E510DB2}">
      <thm15:themeFamily xmlns:thm15="http://schemas.microsoft.com/office/thememl/2012/main" name="IFAS_brand_PPT_temp" id="{FCCC0BCC-ABF7-E24F-BF08-38CFAC3E7E42}" vid="{2F132463-CFA4-C646-BA15-7B3F38A435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12524</TotalTime>
  <Words>1844</Words>
  <Application>Microsoft Office PowerPoint</Application>
  <PresentationFormat>Widescreen</PresentationFormat>
  <Paragraphs>200</Paragraphs>
  <Slides>17</Slides>
  <Notes>16</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17</vt:i4>
      </vt:variant>
    </vt:vector>
  </HeadingPairs>
  <TitlesOfParts>
    <vt:vector size="34" baseType="lpstr">
      <vt:lpstr>Calibri</vt:lpstr>
      <vt:lpstr>Geneva</vt:lpstr>
      <vt:lpstr>Arial</vt:lpstr>
      <vt:lpstr>Calibri Light</vt:lpstr>
      <vt:lpstr>Arial Bold</vt:lpstr>
      <vt:lpstr>Courier New</vt:lpstr>
      <vt:lpstr>NexusSansOT</vt:lpstr>
      <vt:lpstr>MS PGothic</vt:lpstr>
      <vt:lpstr>Zapf Dingbats</vt:lpstr>
      <vt:lpstr>Cambria</vt:lpstr>
      <vt:lpstr>MS Mincho</vt:lpstr>
      <vt:lpstr>Times New Roman</vt:lpstr>
      <vt:lpstr>Arial Unicode MS</vt:lpstr>
      <vt:lpstr>Pitch Book</vt:lpstr>
      <vt:lpstr>2_Office Theme</vt:lpstr>
      <vt:lpstr>Elsevier2</vt:lpstr>
      <vt:lpstr>1_Pitch Book</vt:lpstr>
      <vt:lpstr>PowerPoint Presentation</vt:lpstr>
      <vt:lpstr>PowerPoint Presentation</vt:lpstr>
      <vt:lpstr>Why Elsevier? Why CHORUS? </vt:lpstr>
      <vt:lpstr>Why the University of Florida? </vt:lpstr>
      <vt:lpstr>PowerPoint Presentation</vt:lpstr>
      <vt:lpstr>PowerPoint Presentation</vt:lpstr>
      <vt:lpstr>Elsevier APIs for Institutional Repositories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Spears,Laura</dc:creator>
  <cp:lastModifiedBy>Phillips,Robert V</cp:lastModifiedBy>
  <cp:revision>105</cp:revision>
  <cp:lastPrinted>2017-02-13T21:24:11Z</cp:lastPrinted>
  <dcterms:created xsi:type="dcterms:W3CDTF">2016-11-16T14:27:55Z</dcterms:created>
  <dcterms:modified xsi:type="dcterms:W3CDTF">2017-06-22T16:46:51Z</dcterms:modified>
</cp:coreProperties>
</file>